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560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227DD-C245-E941-B773-9B315954C94B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EEBF3A-0791-784A-BEC5-229F0CE6181C}">
      <dgm:prSet phldrT="[Text]"/>
      <dgm:spPr/>
      <dgm:t>
        <a:bodyPr/>
        <a:lstStyle/>
        <a:p>
          <a:pPr>
            <a:spcAft>
              <a:spcPts val="0"/>
            </a:spcAft>
          </a:pPr>
          <a:r>
            <a:rPr lang="en-US" b="1" dirty="0" smtClean="0">
              <a:latin typeface="Century Gothic"/>
              <a:cs typeface="Century Gothic"/>
            </a:rPr>
            <a:t>CLAIM</a:t>
          </a:r>
        </a:p>
        <a:p>
          <a:pPr>
            <a:spcAft>
              <a:spcPct val="35000"/>
            </a:spcAft>
          </a:pPr>
          <a:r>
            <a:rPr lang="en-US" b="0" i="0" u="none" dirty="0" smtClean="0">
              <a:latin typeface="Garamond"/>
              <a:cs typeface="Garamond"/>
            </a:rPr>
            <a:t>For Transcendentalist writers of the mid-19th century, the focus on self-reliance as the path to spiritual fulfillment serves as the foundation for America’s ideal of rugged individualism; only through fierce individualism will Americans -- and America -- find its true purpose.</a:t>
          </a:r>
          <a:r>
            <a:rPr lang="en-US" dirty="0" smtClean="0">
              <a:latin typeface="Garamond"/>
              <a:cs typeface="Garamond"/>
            </a:rPr>
            <a:t> </a:t>
          </a:r>
          <a:endParaRPr lang="en-US" dirty="0">
            <a:latin typeface="Garamond"/>
            <a:cs typeface="Garamond"/>
          </a:endParaRPr>
        </a:p>
      </dgm:t>
    </dgm:pt>
    <dgm:pt modelId="{6CF38FEF-3806-F340-9012-20DDD4C2EFC6}" type="parTrans" cxnId="{7F9F409C-854C-3844-8C44-C6FF2618E0CD}">
      <dgm:prSet/>
      <dgm:spPr/>
      <dgm:t>
        <a:bodyPr/>
        <a:lstStyle/>
        <a:p>
          <a:endParaRPr lang="en-US"/>
        </a:p>
      </dgm:t>
    </dgm:pt>
    <dgm:pt modelId="{AE8FD24F-8C3E-6848-A57F-EA2FD1E321F2}" type="sibTrans" cxnId="{7F9F409C-854C-3844-8C44-C6FF2618E0CD}">
      <dgm:prSet/>
      <dgm:spPr/>
      <dgm:t>
        <a:bodyPr/>
        <a:lstStyle/>
        <a:p>
          <a:endParaRPr lang="en-US"/>
        </a:p>
      </dgm:t>
    </dgm:pt>
    <dgm:pt modelId="{CB8A1DF7-7C0F-A845-BB68-82967D16F835}">
      <dgm:prSet phldrT="[Text]" custT="1"/>
      <dgm:spPr>
        <a:solidFill>
          <a:schemeClr val="accent3"/>
        </a:solidFill>
      </dgm:spPr>
      <dgm:t>
        <a:bodyPr/>
        <a:lstStyle/>
        <a:p>
          <a:r>
            <a:rPr lang="en-US" sz="1800" dirty="0" smtClean="0">
              <a:latin typeface="Century Gothic"/>
              <a:cs typeface="Century Gothic"/>
            </a:rPr>
            <a:t>Support, Analysis and Commentary from Text 1</a:t>
          </a:r>
          <a:endParaRPr lang="en-US" sz="1800" dirty="0">
            <a:latin typeface="Century Gothic"/>
            <a:cs typeface="Century Gothic"/>
          </a:endParaRPr>
        </a:p>
      </dgm:t>
    </dgm:pt>
    <dgm:pt modelId="{D9D06AF1-B9BE-9B4F-A792-AC36A1161FE3}" type="parTrans" cxnId="{D9B7A884-24BD-2341-A05A-3EE7D495539B}">
      <dgm:prSet/>
      <dgm:spPr/>
      <dgm:t>
        <a:bodyPr/>
        <a:lstStyle/>
        <a:p>
          <a:endParaRPr lang="en-US"/>
        </a:p>
      </dgm:t>
    </dgm:pt>
    <dgm:pt modelId="{F482B8D6-A410-9B4A-9E52-3BC1FCE1F916}" type="sibTrans" cxnId="{D9B7A884-24BD-2341-A05A-3EE7D495539B}">
      <dgm:prSet/>
      <dgm:spPr/>
      <dgm:t>
        <a:bodyPr/>
        <a:lstStyle/>
        <a:p>
          <a:endParaRPr lang="en-US"/>
        </a:p>
      </dgm:t>
    </dgm:pt>
    <dgm:pt modelId="{159EFCC5-8283-CD4B-A57D-265C6CD6A522}">
      <dgm:prSet phldrT="[Text]" custT="1"/>
      <dgm:spPr>
        <a:solidFill>
          <a:schemeClr val="accent6"/>
        </a:solidFill>
      </dgm:spPr>
      <dgm:t>
        <a:bodyPr/>
        <a:lstStyle/>
        <a:p>
          <a:r>
            <a:rPr lang="en-US" sz="1800" dirty="0" smtClean="0">
              <a:latin typeface="Century Gothic"/>
              <a:cs typeface="Century Gothic"/>
            </a:rPr>
            <a:t>Support, Analysis and Commentary from Text 2</a:t>
          </a:r>
          <a:endParaRPr lang="en-US" sz="1800" dirty="0"/>
        </a:p>
      </dgm:t>
    </dgm:pt>
    <dgm:pt modelId="{5A953A1B-A1AA-644A-BACA-51AE4734C84D}" type="parTrans" cxnId="{9844BE7F-4C57-E040-B199-4EEB48BDC735}">
      <dgm:prSet/>
      <dgm:spPr/>
      <dgm:t>
        <a:bodyPr/>
        <a:lstStyle/>
        <a:p>
          <a:endParaRPr lang="en-US"/>
        </a:p>
      </dgm:t>
    </dgm:pt>
    <dgm:pt modelId="{9C98EAF9-51F0-8B42-8344-F8E290F833EC}" type="sibTrans" cxnId="{9844BE7F-4C57-E040-B199-4EEB48BDC735}">
      <dgm:prSet/>
      <dgm:spPr/>
      <dgm:t>
        <a:bodyPr/>
        <a:lstStyle/>
        <a:p>
          <a:endParaRPr lang="en-US"/>
        </a:p>
      </dgm:t>
    </dgm:pt>
    <dgm:pt modelId="{56D2D08A-B49B-A940-B22E-64613A2DC6B1}">
      <dgm:prSet phldrT="[Text]" custT="1"/>
      <dgm:spPr>
        <a:solidFill>
          <a:schemeClr val="accent4"/>
        </a:solidFill>
      </dgm:spPr>
      <dgm:t>
        <a:bodyPr/>
        <a:lstStyle/>
        <a:p>
          <a:r>
            <a:rPr lang="en-US" sz="1800" dirty="0" smtClean="0">
              <a:latin typeface="Century Gothic"/>
              <a:cs typeface="Century Gothic"/>
            </a:rPr>
            <a:t>Support, Analysis and Commentary from Text 1</a:t>
          </a:r>
          <a:endParaRPr lang="en-US" sz="1800" dirty="0"/>
        </a:p>
      </dgm:t>
    </dgm:pt>
    <dgm:pt modelId="{04DCE2F9-4532-A74E-B202-52EB1E34ECF7}" type="parTrans" cxnId="{C8B802D0-CD37-AF4F-8626-D12F391E8CA0}">
      <dgm:prSet/>
      <dgm:spPr/>
      <dgm:t>
        <a:bodyPr/>
        <a:lstStyle/>
        <a:p>
          <a:endParaRPr lang="en-US"/>
        </a:p>
      </dgm:t>
    </dgm:pt>
    <dgm:pt modelId="{14A176A6-C07C-CE45-88D2-08F3A537FDBC}" type="sibTrans" cxnId="{C8B802D0-CD37-AF4F-8626-D12F391E8CA0}">
      <dgm:prSet/>
      <dgm:spPr/>
      <dgm:t>
        <a:bodyPr/>
        <a:lstStyle/>
        <a:p>
          <a:endParaRPr lang="en-US"/>
        </a:p>
      </dgm:t>
    </dgm:pt>
    <dgm:pt modelId="{096AAC49-21E4-F341-ABDE-9E39ABBFD864}" type="pres">
      <dgm:prSet presAssocID="{EA0227DD-C245-E941-B773-9B315954C94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0FE0682-6D09-7147-9E07-2E4BC2132CAE}" type="pres">
      <dgm:prSet presAssocID="{5DEEBF3A-0791-784A-BEC5-229F0CE6181C}" presName="hierRoot1" presStyleCnt="0">
        <dgm:presLayoutVars>
          <dgm:hierBranch val="init"/>
        </dgm:presLayoutVars>
      </dgm:prSet>
      <dgm:spPr/>
    </dgm:pt>
    <dgm:pt modelId="{3803F74E-88E9-0647-9DA1-B88392E90180}" type="pres">
      <dgm:prSet presAssocID="{5DEEBF3A-0791-784A-BEC5-229F0CE6181C}" presName="rootComposite1" presStyleCnt="0"/>
      <dgm:spPr/>
    </dgm:pt>
    <dgm:pt modelId="{C100C5EB-5AA4-4941-8439-E32E6CB92575}" type="pres">
      <dgm:prSet presAssocID="{5DEEBF3A-0791-784A-BEC5-229F0CE6181C}" presName="rootText1" presStyleLbl="node0" presStyleIdx="0" presStyleCnt="1" custScaleX="373687" custScaleY="24540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612A61-5F46-4540-B5B9-4021A5D35C1B}" type="pres">
      <dgm:prSet presAssocID="{5DEEBF3A-0791-784A-BEC5-229F0CE6181C}" presName="rootConnector1" presStyleLbl="node1" presStyleIdx="0" presStyleCnt="0"/>
      <dgm:spPr/>
    </dgm:pt>
    <dgm:pt modelId="{7632A676-599E-1D4F-A5FB-26E29774FD47}" type="pres">
      <dgm:prSet presAssocID="{5DEEBF3A-0791-784A-BEC5-229F0CE6181C}" presName="hierChild2" presStyleCnt="0"/>
      <dgm:spPr/>
    </dgm:pt>
    <dgm:pt modelId="{41A56E9E-0115-EE42-B21B-96F21E333216}" type="pres">
      <dgm:prSet presAssocID="{D9D06AF1-B9BE-9B4F-A792-AC36A1161FE3}" presName="Name37" presStyleLbl="parChTrans1D2" presStyleIdx="0" presStyleCnt="3"/>
      <dgm:spPr/>
    </dgm:pt>
    <dgm:pt modelId="{6F335A62-F4C6-5845-9CA1-4513BB95EB99}" type="pres">
      <dgm:prSet presAssocID="{CB8A1DF7-7C0F-A845-BB68-82967D16F835}" presName="hierRoot2" presStyleCnt="0">
        <dgm:presLayoutVars>
          <dgm:hierBranch val="init"/>
        </dgm:presLayoutVars>
      </dgm:prSet>
      <dgm:spPr/>
    </dgm:pt>
    <dgm:pt modelId="{CE41EEDA-3882-EF46-9DDB-CD46CBC17110}" type="pres">
      <dgm:prSet presAssocID="{CB8A1DF7-7C0F-A845-BB68-82967D16F835}" presName="rootComposite" presStyleCnt="0"/>
      <dgm:spPr/>
    </dgm:pt>
    <dgm:pt modelId="{8ECA3C50-1B1B-B44C-A920-974EBB435EE2}" type="pres">
      <dgm:prSet presAssocID="{CB8A1DF7-7C0F-A845-BB68-82967D16F83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A90448-0B0D-7F4A-9EC3-B9576CC7A7BA}" type="pres">
      <dgm:prSet presAssocID="{CB8A1DF7-7C0F-A845-BB68-82967D16F835}" presName="rootConnector" presStyleLbl="node2" presStyleIdx="0" presStyleCnt="3"/>
      <dgm:spPr/>
    </dgm:pt>
    <dgm:pt modelId="{C3633D53-D3F3-0F40-8006-01D609246151}" type="pres">
      <dgm:prSet presAssocID="{CB8A1DF7-7C0F-A845-BB68-82967D16F835}" presName="hierChild4" presStyleCnt="0"/>
      <dgm:spPr/>
    </dgm:pt>
    <dgm:pt modelId="{F3D86BFE-5D6A-6349-891B-45C1D5031D17}" type="pres">
      <dgm:prSet presAssocID="{CB8A1DF7-7C0F-A845-BB68-82967D16F835}" presName="hierChild5" presStyleCnt="0"/>
      <dgm:spPr/>
    </dgm:pt>
    <dgm:pt modelId="{06280622-9783-E14E-B987-C8D9FC2DDE38}" type="pres">
      <dgm:prSet presAssocID="{5A953A1B-A1AA-644A-BACA-51AE4734C84D}" presName="Name37" presStyleLbl="parChTrans1D2" presStyleIdx="1" presStyleCnt="3"/>
      <dgm:spPr/>
    </dgm:pt>
    <dgm:pt modelId="{1D872F9E-40DE-FC46-9013-7D918337100E}" type="pres">
      <dgm:prSet presAssocID="{159EFCC5-8283-CD4B-A57D-265C6CD6A522}" presName="hierRoot2" presStyleCnt="0">
        <dgm:presLayoutVars>
          <dgm:hierBranch val="init"/>
        </dgm:presLayoutVars>
      </dgm:prSet>
      <dgm:spPr/>
    </dgm:pt>
    <dgm:pt modelId="{68C20F4E-FE06-4649-8D1E-09A091608DD7}" type="pres">
      <dgm:prSet presAssocID="{159EFCC5-8283-CD4B-A57D-265C6CD6A522}" presName="rootComposite" presStyleCnt="0"/>
      <dgm:spPr/>
    </dgm:pt>
    <dgm:pt modelId="{34DE25DF-D266-6747-ACD4-82F02C8215D4}" type="pres">
      <dgm:prSet presAssocID="{159EFCC5-8283-CD4B-A57D-265C6CD6A52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6D715B-23D7-A341-99F8-AB7F51A0AA57}" type="pres">
      <dgm:prSet presAssocID="{159EFCC5-8283-CD4B-A57D-265C6CD6A522}" presName="rootConnector" presStyleLbl="node2" presStyleIdx="1" presStyleCnt="3"/>
      <dgm:spPr/>
    </dgm:pt>
    <dgm:pt modelId="{45A1CC95-4AF7-8743-B1DC-2E7BD34B7474}" type="pres">
      <dgm:prSet presAssocID="{159EFCC5-8283-CD4B-A57D-265C6CD6A522}" presName="hierChild4" presStyleCnt="0"/>
      <dgm:spPr/>
    </dgm:pt>
    <dgm:pt modelId="{121FD683-2E10-C64C-98E0-D15D14186408}" type="pres">
      <dgm:prSet presAssocID="{159EFCC5-8283-CD4B-A57D-265C6CD6A522}" presName="hierChild5" presStyleCnt="0"/>
      <dgm:spPr/>
    </dgm:pt>
    <dgm:pt modelId="{B003ED77-DEE4-7E49-B518-2C88DCAA42F9}" type="pres">
      <dgm:prSet presAssocID="{04DCE2F9-4532-A74E-B202-52EB1E34ECF7}" presName="Name37" presStyleLbl="parChTrans1D2" presStyleIdx="2" presStyleCnt="3"/>
      <dgm:spPr/>
    </dgm:pt>
    <dgm:pt modelId="{9DC2DBA2-49C6-C341-A3E3-A93E10CDDB6F}" type="pres">
      <dgm:prSet presAssocID="{56D2D08A-B49B-A940-B22E-64613A2DC6B1}" presName="hierRoot2" presStyleCnt="0">
        <dgm:presLayoutVars>
          <dgm:hierBranch val="init"/>
        </dgm:presLayoutVars>
      </dgm:prSet>
      <dgm:spPr/>
    </dgm:pt>
    <dgm:pt modelId="{536ADF82-5748-0E45-A87C-C5030A887BE0}" type="pres">
      <dgm:prSet presAssocID="{56D2D08A-B49B-A940-B22E-64613A2DC6B1}" presName="rootComposite" presStyleCnt="0"/>
      <dgm:spPr/>
    </dgm:pt>
    <dgm:pt modelId="{A7231A22-42B7-EC49-963F-40C3ED2CF77E}" type="pres">
      <dgm:prSet presAssocID="{56D2D08A-B49B-A940-B22E-64613A2DC6B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45C6D4-4E51-5342-8741-CC3912D82CB0}" type="pres">
      <dgm:prSet presAssocID="{56D2D08A-B49B-A940-B22E-64613A2DC6B1}" presName="rootConnector" presStyleLbl="node2" presStyleIdx="2" presStyleCnt="3"/>
      <dgm:spPr/>
    </dgm:pt>
    <dgm:pt modelId="{ABEEF37B-C89C-A74C-B071-29983F37DB16}" type="pres">
      <dgm:prSet presAssocID="{56D2D08A-B49B-A940-B22E-64613A2DC6B1}" presName="hierChild4" presStyleCnt="0"/>
      <dgm:spPr/>
    </dgm:pt>
    <dgm:pt modelId="{5B65F92B-B31B-3C45-98E8-056E94AA48A3}" type="pres">
      <dgm:prSet presAssocID="{56D2D08A-B49B-A940-B22E-64613A2DC6B1}" presName="hierChild5" presStyleCnt="0"/>
      <dgm:spPr/>
    </dgm:pt>
    <dgm:pt modelId="{7909AEDE-3417-3548-88B9-2F55FCCEF723}" type="pres">
      <dgm:prSet presAssocID="{5DEEBF3A-0791-784A-BEC5-229F0CE6181C}" presName="hierChild3" presStyleCnt="0"/>
      <dgm:spPr/>
    </dgm:pt>
  </dgm:ptLst>
  <dgm:cxnLst>
    <dgm:cxn modelId="{8AD162DE-7F90-924F-B3BA-9DB5F1219090}" type="presOf" srcId="{5DEEBF3A-0791-784A-BEC5-229F0CE6181C}" destId="{2E612A61-5F46-4540-B5B9-4021A5D35C1B}" srcOrd="1" destOrd="0" presId="urn:microsoft.com/office/officeart/2005/8/layout/orgChart1"/>
    <dgm:cxn modelId="{7A682573-D580-F745-AA14-EE47E213EA84}" type="presOf" srcId="{56D2D08A-B49B-A940-B22E-64613A2DC6B1}" destId="{D945C6D4-4E51-5342-8741-CC3912D82CB0}" srcOrd="1" destOrd="0" presId="urn:microsoft.com/office/officeart/2005/8/layout/orgChart1"/>
    <dgm:cxn modelId="{50A0AE30-35C7-C54C-B049-C8CE3FB59D3B}" type="presOf" srcId="{5DEEBF3A-0791-784A-BEC5-229F0CE6181C}" destId="{C100C5EB-5AA4-4941-8439-E32E6CB92575}" srcOrd="0" destOrd="0" presId="urn:microsoft.com/office/officeart/2005/8/layout/orgChart1"/>
    <dgm:cxn modelId="{0582D83C-B095-6840-B575-0DFAC2ACA069}" type="presOf" srcId="{CB8A1DF7-7C0F-A845-BB68-82967D16F835}" destId="{8ECA3C50-1B1B-B44C-A920-974EBB435EE2}" srcOrd="0" destOrd="0" presId="urn:microsoft.com/office/officeart/2005/8/layout/orgChart1"/>
    <dgm:cxn modelId="{C8B802D0-CD37-AF4F-8626-D12F391E8CA0}" srcId="{5DEEBF3A-0791-784A-BEC5-229F0CE6181C}" destId="{56D2D08A-B49B-A940-B22E-64613A2DC6B1}" srcOrd="2" destOrd="0" parTransId="{04DCE2F9-4532-A74E-B202-52EB1E34ECF7}" sibTransId="{14A176A6-C07C-CE45-88D2-08F3A537FDBC}"/>
    <dgm:cxn modelId="{7F9F409C-854C-3844-8C44-C6FF2618E0CD}" srcId="{EA0227DD-C245-E941-B773-9B315954C94B}" destId="{5DEEBF3A-0791-784A-BEC5-229F0CE6181C}" srcOrd="0" destOrd="0" parTransId="{6CF38FEF-3806-F340-9012-20DDD4C2EFC6}" sibTransId="{AE8FD24F-8C3E-6848-A57F-EA2FD1E321F2}"/>
    <dgm:cxn modelId="{23398A44-87C3-ED43-8225-75BC62E702D5}" type="presOf" srcId="{04DCE2F9-4532-A74E-B202-52EB1E34ECF7}" destId="{B003ED77-DEE4-7E49-B518-2C88DCAA42F9}" srcOrd="0" destOrd="0" presId="urn:microsoft.com/office/officeart/2005/8/layout/orgChart1"/>
    <dgm:cxn modelId="{D9B7A884-24BD-2341-A05A-3EE7D495539B}" srcId="{5DEEBF3A-0791-784A-BEC5-229F0CE6181C}" destId="{CB8A1DF7-7C0F-A845-BB68-82967D16F835}" srcOrd="0" destOrd="0" parTransId="{D9D06AF1-B9BE-9B4F-A792-AC36A1161FE3}" sibTransId="{F482B8D6-A410-9B4A-9E52-3BC1FCE1F916}"/>
    <dgm:cxn modelId="{DC76EF9A-2F2A-D945-8755-5032FF805C79}" type="presOf" srcId="{EA0227DD-C245-E941-B773-9B315954C94B}" destId="{096AAC49-21E4-F341-ABDE-9E39ABBFD864}" srcOrd="0" destOrd="0" presId="urn:microsoft.com/office/officeart/2005/8/layout/orgChart1"/>
    <dgm:cxn modelId="{75A41F1C-B1F5-C544-BE70-963E3F08518D}" type="presOf" srcId="{D9D06AF1-B9BE-9B4F-A792-AC36A1161FE3}" destId="{41A56E9E-0115-EE42-B21B-96F21E333216}" srcOrd="0" destOrd="0" presId="urn:microsoft.com/office/officeart/2005/8/layout/orgChart1"/>
    <dgm:cxn modelId="{74A44AE4-0E2F-EE48-96B5-6C20BCA0EC36}" type="presOf" srcId="{159EFCC5-8283-CD4B-A57D-265C6CD6A522}" destId="{B86D715B-23D7-A341-99F8-AB7F51A0AA57}" srcOrd="1" destOrd="0" presId="urn:microsoft.com/office/officeart/2005/8/layout/orgChart1"/>
    <dgm:cxn modelId="{B2B4BE2F-D8DC-4147-8BDB-915F33ED28C6}" type="presOf" srcId="{5A953A1B-A1AA-644A-BACA-51AE4734C84D}" destId="{06280622-9783-E14E-B987-C8D9FC2DDE38}" srcOrd="0" destOrd="0" presId="urn:microsoft.com/office/officeart/2005/8/layout/orgChart1"/>
    <dgm:cxn modelId="{8FB810FA-45B1-8B4F-BF9A-6D7C3B5A9053}" type="presOf" srcId="{CB8A1DF7-7C0F-A845-BB68-82967D16F835}" destId="{DFA90448-0B0D-7F4A-9EC3-B9576CC7A7BA}" srcOrd="1" destOrd="0" presId="urn:microsoft.com/office/officeart/2005/8/layout/orgChart1"/>
    <dgm:cxn modelId="{9844BE7F-4C57-E040-B199-4EEB48BDC735}" srcId="{5DEEBF3A-0791-784A-BEC5-229F0CE6181C}" destId="{159EFCC5-8283-CD4B-A57D-265C6CD6A522}" srcOrd="1" destOrd="0" parTransId="{5A953A1B-A1AA-644A-BACA-51AE4734C84D}" sibTransId="{9C98EAF9-51F0-8B42-8344-F8E290F833EC}"/>
    <dgm:cxn modelId="{9B171B46-2861-DC4E-922A-4D3507D71863}" type="presOf" srcId="{56D2D08A-B49B-A940-B22E-64613A2DC6B1}" destId="{A7231A22-42B7-EC49-963F-40C3ED2CF77E}" srcOrd="0" destOrd="0" presId="urn:microsoft.com/office/officeart/2005/8/layout/orgChart1"/>
    <dgm:cxn modelId="{1671833F-8C41-2C4A-BEBB-F9A283670C4C}" type="presOf" srcId="{159EFCC5-8283-CD4B-A57D-265C6CD6A522}" destId="{34DE25DF-D266-6747-ACD4-82F02C8215D4}" srcOrd="0" destOrd="0" presId="urn:microsoft.com/office/officeart/2005/8/layout/orgChart1"/>
    <dgm:cxn modelId="{6CD07ECE-042E-AB4A-89EA-505727E4656E}" type="presParOf" srcId="{096AAC49-21E4-F341-ABDE-9E39ABBFD864}" destId="{20FE0682-6D09-7147-9E07-2E4BC2132CAE}" srcOrd="0" destOrd="0" presId="urn:microsoft.com/office/officeart/2005/8/layout/orgChart1"/>
    <dgm:cxn modelId="{49301F37-304C-AB4E-A7CD-F497CE052FCC}" type="presParOf" srcId="{20FE0682-6D09-7147-9E07-2E4BC2132CAE}" destId="{3803F74E-88E9-0647-9DA1-B88392E90180}" srcOrd="0" destOrd="0" presId="urn:microsoft.com/office/officeart/2005/8/layout/orgChart1"/>
    <dgm:cxn modelId="{58ABDE88-B335-9249-8BE5-D2111684F2DD}" type="presParOf" srcId="{3803F74E-88E9-0647-9DA1-B88392E90180}" destId="{C100C5EB-5AA4-4941-8439-E32E6CB92575}" srcOrd="0" destOrd="0" presId="urn:microsoft.com/office/officeart/2005/8/layout/orgChart1"/>
    <dgm:cxn modelId="{C0C4EDAD-3E5C-BB41-9476-E84A780DB69E}" type="presParOf" srcId="{3803F74E-88E9-0647-9DA1-B88392E90180}" destId="{2E612A61-5F46-4540-B5B9-4021A5D35C1B}" srcOrd="1" destOrd="0" presId="urn:microsoft.com/office/officeart/2005/8/layout/orgChart1"/>
    <dgm:cxn modelId="{92E66633-FB6C-4E43-A159-BE1D0EE1286C}" type="presParOf" srcId="{20FE0682-6D09-7147-9E07-2E4BC2132CAE}" destId="{7632A676-599E-1D4F-A5FB-26E29774FD47}" srcOrd="1" destOrd="0" presId="urn:microsoft.com/office/officeart/2005/8/layout/orgChart1"/>
    <dgm:cxn modelId="{08383108-8C08-934D-89D4-7A5943E147C3}" type="presParOf" srcId="{7632A676-599E-1D4F-A5FB-26E29774FD47}" destId="{41A56E9E-0115-EE42-B21B-96F21E333216}" srcOrd="0" destOrd="0" presId="urn:microsoft.com/office/officeart/2005/8/layout/orgChart1"/>
    <dgm:cxn modelId="{4D3E8AF7-AFB0-3B44-9AB4-7EB04E5C916C}" type="presParOf" srcId="{7632A676-599E-1D4F-A5FB-26E29774FD47}" destId="{6F335A62-F4C6-5845-9CA1-4513BB95EB99}" srcOrd="1" destOrd="0" presId="urn:microsoft.com/office/officeart/2005/8/layout/orgChart1"/>
    <dgm:cxn modelId="{7726C686-1863-8348-9DE1-B610736909F4}" type="presParOf" srcId="{6F335A62-F4C6-5845-9CA1-4513BB95EB99}" destId="{CE41EEDA-3882-EF46-9DDB-CD46CBC17110}" srcOrd="0" destOrd="0" presId="urn:microsoft.com/office/officeart/2005/8/layout/orgChart1"/>
    <dgm:cxn modelId="{89D61545-9B7E-0D47-89EE-59B785E2024B}" type="presParOf" srcId="{CE41EEDA-3882-EF46-9DDB-CD46CBC17110}" destId="{8ECA3C50-1B1B-B44C-A920-974EBB435EE2}" srcOrd="0" destOrd="0" presId="urn:microsoft.com/office/officeart/2005/8/layout/orgChart1"/>
    <dgm:cxn modelId="{CC48C1FA-D81C-1340-89CB-C8E5ADB3AEA5}" type="presParOf" srcId="{CE41EEDA-3882-EF46-9DDB-CD46CBC17110}" destId="{DFA90448-0B0D-7F4A-9EC3-B9576CC7A7BA}" srcOrd="1" destOrd="0" presId="urn:microsoft.com/office/officeart/2005/8/layout/orgChart1"/>
    <dgm:cxn modelId="{4E888EE0-2E94-A14A-8F67-2BFD0903E153}" type="presParOf" srcId="{6F335A62-F4C6-5845-9CA1-4513BB95EB99}" destId="{C3633D53-D3F3-0F40-8006-01D609246151}" srcOrd="1" destOrd="0" presId="urn:microsoft.com/office/officeart/2005/8/layout/orgChart1"/>
    <dgm:cxn modelId="{2722B5E1-545F-E948-A375-FFDE0DBB6168}" type="presParOf" srcId="{6F335A62-F4C6-5845-9CA1-4513BB95EB99}" destId="{F3D86BFE-5D6A-6349-891B-45C1D5031D17}" srcOrd="2" destOrd="0" presId="urn:microsoft.com/office/officeart/2005/8/layout/orgChart1"/>
    <dgm:cxn modelId="{589AAFA8-8975-7245-872C-D784FA755FDA}" type="presParOf" srcId="{7632A676-599E-1D4F-A5FB-26E29774FD47}" destId="{06280622-9783-E14E-B987-C8D9FC2DDE38}" srcOrd="2" destOrd="0" presId="urn:microsoft.com/office/officeart/2005/8/layout/orgChart1"/>
    <dgm:cxn modelId="{E215B924-2C4B-6C4F-9BFC-80F111142A3C}" type="presParOf" srcId="{7632A676-599E-1D4F-A5FB-26E29774FD47}" destId="{1D872F9E-40DE-FC46-9013-7D918337100E}" srcOrd="3" destOrd="0" presId="urn:microsoft.com/office/officeart/2005/8/layout/orgChart1"/>
    <dgm:cxn modelId="{070979E8-FE2E-A04A-8916-CC010251AF65}" type="presParOf" srcId="{1D872F9E-40DE-FC46-9013-7D918337100E}" destId="{68C20F4E-FE06-4649-8D1E-09A091608DD7}" srcOrd="0" destOrd="0" presId="urn:microsoft.com/office/officeart/2005/8/layout/orgChart1"/>
    <dgm:cxn modelId="{DE0E6933-2B3C-8647-995C-D143F541DCD8}" type="presParOf" srcId="{68C20F4E-FE06-4649-8D1E-09A091608DD7}" destId="{34DE25DF-D266-6747-ACD4-82F02C8215D4}" srcOrd="0" destOrd="0" presId="urn:microsoft.com/office/officeart/2005/8/layout/orgChart1"/>
    <dgm:cxn modelId="{7F96FDC6-F70B-6B4C-904F-881B2B0BC067}" type="presParOf" srcId="{68C20F4E-FE06-4649-8D1E-09A091608DD7}" destId="{B86D715B-23D7-A341-99F8-AB7F51A0AA57}" srcOrd="1" destOrd="0" presId="urn:microsoft.com/office/officeart/2005/8/layout/orgChart1"/>
    <dgm:cxn modelId="{19D08A24-936F-7843-BC58-7A39A328D47A}" type="presParOf" srcId="{1D872F9E-40DE-FC46-9013-7D918337100E}" destId="{45A1CC95-4AF7-8743-B1DC-2E7BD34B7474}" srcOrd="1" destOrd="0" presId="urn:microsoft.com/office/officeart/2005/8/layout/orgChart1"/>
    <dgm:cxn modelId="{1F5F71DC-884E-0D48-82A6-A1119B9E8B8D}" type="presParOf" srcId="{1D872F9E-40DE-FC46-9013-7D918337100E}" destId="{121FD683-2E10-C64C-98E0-D15D14186408}" srcOrd="2" destOrd="0" presId="urn:microsoft.com/office/officeart/2005/8/layout/orgChart1"/>
    <dgm:cxn modelId="{97E2C03C-C787-6243-B65D-5CD98B13939D}" type="presParOf" srcId="{7632A676-599E-1D4F-A5FB-26E29774FD47}" destId="{B003ED77-DEE4-7E49-B518-2C88DCAA42F9}" srcOrd="4" destOrd="0" presId="urn:microsoft.com/office/officeart/2005/8/layout/orgChart1"/>
    <dgm:cxn modelId="{C08F7814-5461-B54E-BA76-9CB94F8B2DB6}" type="presParOf" srcId="{7632A676-599E-1D4F-A5FB-26E29774FD47}" destId="{9DC2DBA2-49C6-C341-A3E3-A93E10CDDB6F}" srcOrd="5" destOrd="0" presId="urn:microsoft.com/office/officeart/2005/8/layout/orgChart1"/>
    <dgm:cxn modelId="{2F71F4EA-C59B-F743-ACA0-4C765A1CB2D6}" type="presParOf" srcId="{9DC2DBA2-49C6-C341-A3E3-A93E10CDDB6F}" destId="{536ADF82-5748-0E45-A87C-C5030A887BE0}" srcOrd="0" destOrd="0" presId="urn:microsoft.com/office/officeart/2005/8/layout/orgChart1"/>
    <dgm:cxn modelId="{DB7D2A0C-C709-0C4F-89FC-BCB93DEDEDAD}" type="presParOf" srcId="{536ADF82-5748-0E45-A87C-C5030A887BE0}" destId="{A7231A22-42B7-EC49-963F-40C3ED2CF77E}" srcOrd="0" destOrd="0" presId="urn:microsoft.com/office/officeart/2005/8/layout/orgChart1"/>
    <dgm:cxn modelId="{091EB3B5-D075-374A-AADC-22852374BDF4}" type="presParOf" srcId="{536ADF82-5748-0E45-A87C-C5030A887BE0}" destId="{D945C6D4-4E51-5342-8741-CC3912D82CB0}" srcOrd="1" destOrd="0" presId="urn:microsoft.com/office/officeart/2005/8/layout/orgChart1"/>
    <dgm:cxn modelId="{DBF904B9-602E-CD4A-BA10-58CBF0B832E2}" type="presParOf" srcId="{9DC2DBA2-49C6-C341-A3E3-A93E10CDDB6F}" destId="{ABEEF37B-C89C-A74C-B071-29983F37DB16}" srcOrd="1" destOrd="0" presId="urn:microsoft.com/office/officeart/2005/8/layout/orgChart1"/>
    <dgm:cxn modelId="{F5F9A374-26E6-FC49-9BE5-201501F5EB75}" type="presParOf" srcId="{9DC2DBA2-49C6-C341-A3E3-A93E10CDDB6F}" destId="{5B65F92B-B31B-3C45-98E8-056E94AA48A3}" srcOrd="2" destOrd="0" presId="urn:microsoft.com/office/officeart/2005/8/layout/orgChart1"/>
    <dgm:cxn modelId="{8F7645CA-50C8-9B42-B050-1EA6EB925F2D}" type="presParOf" srcId="{20FE0682-6D09-7147-9E07-2E4BC2132CAE}" destId="{7909AEDE-3417-3548-88B9-2F55FCCEF72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A0227DD-C245-E941-B773-9B315954C94B}" type="doc">
      <dgm:prSet loTypeId="urn:microsoft.com/office/officeart/2005/8/layout/orgChart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DEEBF3A-0791-784A-BEC5-229F0CE6181C}">
      <dgm:prSet phldrT="[Text]" custT="1"/>
      <dgm:spPr/>
      <dgm:t>
        <a:bodyPr/>
        <a:lstStyle/>
        <a:p>
          <a:pPr>
            <a:spcAft>
              <a:spcPts val="0"/>
            </a:spcAft>
          </a:pPr>
          <a:r>
            <a:rPr lang="en-US" sz="2400" b="1" dirty="0" smtClean="0">
              <a:latin typeface="Century Gothic"/>
              <a:cs typeface="Century Gothic"/>
            </a:rPr>
            <a:t>CLAIM</a:t>
          </a:r>
          <a:endParaRPr lang="en-US" sz="2900" b="1" dirty="0" smtClean="0">
            <a:latin typeface="Century Gothic"/>
            <a:cs typeface="Century Gothic"/>
          </a:endParaRPr>
        </a:p>
        <a:p>
          <a:pPr>
            <a:spcAft>
              <a:spcPct val="35000"/>
            </a:spcAft>
          </a:pPr>
          <a:r>
            <a:rPr lang="en-US" sz="1800" b="0" i="0" u="none" dirty="0" smtClean="0">
              <a:latin typeface="Garamond"/>
              <a:cs typeface="Garamond"/>
            </a:rPr>
            <a:t>For Transcendentalist writers of the mid-19th century, the focus on self-reliance as the path to spiritual fulfillment serves as the foundation for America’s ideal of rugged individualism; only through fierce individualism will Americans -- and America -- find its true purpose.</a:t>
          </a:r>
          <a:r>
            <a:rPr lang="en-US" sz="1800" dirty="0" smtClean="0">
              <a:latin typeface="Garamond"/>
              <a:cs typeface="Garamond"/>
            </a:rPr>
            <a:t> </a:t>
          </a:r>
          <a:endParaRPr lang="en-US" sz="1800" dirty="0">
            <a:latin typeface="Garamond"/>
            <a:cs typeface="Garamond"/>
          </a:endParaRPr>
        </a:p>
      </dgm:t>
    </dgm:pt>
    <dgm:pt modelId="{6CF38FEF-3806-F340-9012-20DDD4C2EFC6}" type="parTrans" cxnId="{7F9F409C-854C-3844-8C44-C6FF2618E0CD}">
      <dgm:prSet/>
      <dgm:spPr/>
      <dgm:t>
        <a:bodyPr/>
        <a:lstStyle/>
        <a:p>
          <a:endParaRPr lang="en-US"/>
        </a:p>
      </dgm:t>
    </dgm:pt>
    <dgm:pt modelId="{AE8FD24F-8C3E-6848-A57F-EA2FD1E321F2}" type="sibTrans" cxnId="{7F9F409C-854C-3844-8C44-C6FF2618E0CD}">
      <dgm:prSet/>
      <dgm:spPr/>
      <dgm:t>
        <a:bodyPr/>
        <a:lstStyle/>
        <a:p>
          <a:endParaRPr lang="en-US"/>
        </a:p>
      </dgm:t>
    </dgm:pt>
    <dgm:pt modelId="{CB8A1DF7-7C0F-A845-BB68-82967D16F835}">
      <dgm:prSet phldrT="[Text]" custT="1"/>
      <dgm:spPr>
        <a:solidFill>
          <a:schemeClr val="accent3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400" b="1" dirty="0" smtClean="0">
              <a:latin typeface="Century Gothic"/>
              <a:cs typeface="Century Gothic"/>
            </a:rPr>
            <a:t>SUB-CLAIM 1</a:t>
          </a:r>
        </a:p>
        <a:p>
          <a:pPr>
            <a:spcAft>
              <a:spcPct val="35000"/>
            </a:spcAft>
          </a:pPr>
          <a:r>
            <a:rPr lang="en-US" sz="1300" b="0" i="0" u="none" dirty="0" smtClean="0">
              <a:latin typeface="Garamond"/>
              <a:cs typeface="Garamond"/>
            </a:rPr>
            <a:t>In seeking self-reliance, Transcendentalists first sought self-knowledge, looking inward for intuitive understandings of one’s self and one’s place in the world. </a:t>
          </a:r>
          <a:endParaRPr lang="en-US" sz="1300" dirty="0">
            <a:latin typeface="Century Gothic"/>
            <a:cs typeface="Century Gothic"/>
          </a:endParaRPr>
        </a:p>
      </dgm:t>
    </dgm:pt>
    <dgm:pt modelId="{D9D06AF1-B9BE-9B4F-A792-AC36A1161FE3}" type="parTrans" cxnId="{D9B7A884-24BD-2341-A05A-3EE7D495539B}">
      <dgm:prSet/>
      <dgm:spPr/>
      <dgm:t>
        <a:bodyPr/>
        <a:lstStyle/>
        <a:p>
          <a:endParaRPr lang="en-US"/>
        </a:p>
      </dgm:t>
    </dgm:pt>
    <dgm:pt modelId="{F482B8D6-A410-9B4A-9E52-3BC1FCE1F916}" type="sibTrans" cxnId="{D9B7A884-24BD-2341-A05A-3EE7D495539B}">
      <dgm:prSet/>
      <dgm:spPr/>
      <dgm:t>
        <a:bodyPr/>
        <a:lstStyle/>
        <a:p>
          <a:endParaRPr lang="en-US"/>
        </a:p>
      </dgm:t>
    </dgm:pt>
    <dgm:pt modelId="{159EFCC5-8283-CD4B-A57D-265C6CD6A522}">
      <dgm:prSet phldrT="[Text]" custT="1"/>
      <dgm:spPr>
        <a:solidFill>
          <a:schemeClr val="accent6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400" b="1" dirty="0" smtClean="0">
              <a:latin typeface="Century Gothic"/>
              <a:cs typeface="Century Gothic"/>
            </a:rPr>
            <a:t>SUB-CLAIM 2</a:t>
          </a:r>
        </a:p>
        <a:p>
          <a:pPr>
            <a:spcAft>
              <a:spcPct val="35000"/>
            </a:spcAft>
          </a:pPr>
          <a:r>
            <a:rPr lang="en-US" sz="1300" b="0" i="0" u="none" dirty="0" smtClean="0">
              <a:latin typeface="Garamond"/>
              <a:cs typeface="Garamond"/>
            </a:rPr>
            <a:t>Transcendentalists distrust the corrupting and conforming influence of society, forgoing academic and religious doctrine for the understanding of one’s own innate soul. </a:t>
          </a:r>
          <a:endParaRPr lang="en-US" sz="1300" dirty="0">
            <a:latin typeface="Garamond"/>
            <a:cs typeface="Garamond"/>
          </a:endParaRPr>
        </a:p>
      </dgm:t>
    </dgm:pt>
    <dgm:pt modelId="{5A953A1B-A1AA-644A-BACA-51AE4734C84D}" type="parTrans" cxnId="{9844BE7F-4C57-E040-B199-4EEB48BDC735}">
      <dgm:prSet/>
      <dgm:spPr/>
      <dgm:t>
        <a:bodyPr/>
        <a:lstStyle/>
        <a:p>
          <a:endParaRPr lang="en-US"/>
        </a:p>
      </dgm:t>
    </dgm:pt>
    <dgm:pt modelId="{9C98EAF9-51F0-8B42-8344-F8E290F833EC}" type="sibTrans" cxnId="{9844BE7F-4C57-E040-B199-4EEB48BDC735}">
      <dgm:prSet/>
      <dgm:spPr/>
      <dgm:t>
        <a:bodyPr/>
        <a:lstStyle/>
        <a:p>
          <a:endParaRPr lang="en-US"/>
        </a:p>
      </dgm:t>
    </dgm:pt>
    <dgm:pt modelId="{56D2D08A-B49B-A940-B22E-64613A2DC6B1}">
      <dgm:prSet phldrT="[Text]" custT="1"/>
      <dgm:spPr>
        <a:solidFill>
          <a:schemeClr val="accent4"/>
        </a:solidFill>
      </dgm:spPr>
      <dgm:t>
        <a:bodyPr/>
        <a:lstStyle/>
        <a:p>
          <a:pPr>
            <a:spcAft>
              <a:spcPts val="0"/>
            </a:spcAft>
          </a:pPr>
          <a:r>
            <a:rPr lang="en-US" sz="1400" b="1" dirty="0" smtClean="0">
              <a:latin typeface="Century Gothic"/>
              <a:cs typeface="Century Gothic"/>
            </a:rPr>
            <a:t>SUB-CLAIM 3</a:t>
          </a:r>
        </a:p>
        <a:p>
          <a:pPr>
            <a:spcAft>
              <a:spcPct val="35000"/>
            </a:spcAft>
          </a:pPr>
          <a:r>
            <a:rPr lang="en-US" sz="1300" b="0" i="0" u="none" dirty="0" smtClean="0">
              <a:latin typeface="Garamond"/>
              <a:cs typeface="Garamond"/>
            </a:rPr>
            <a:t>In finding self-reliance, Transcendentalists discover the true power of individuality comes in speaking out against corruption, in advocating a more just society.</a:t>
          </a:r>
          <a:endParaRPr lang="en-US" sz="1300" dirty="0">
            <a:latin typeface="Garamond"/>
            <a:cs typeface="Garamond"/>
          </a:endParaRPr>
        </a:p>
      </dgm:t>
    </dgm:pt>
    <dgm:pt modelId="{04DCE2F9-4532-A74E-B202-52EB1E34ECF7}" type="parTrans" cxnId="{C8B802D0-CD37-AF4F-8626-D12F391E8CA0}">
      <dgm:prSet/>
      <dgm:spPr/>
      <dgm:t>
        <a:bodyPr/>
        <a:lstStyle/>
        <a:p>
          <a:endParaRPr lang="en-US"/>
        </a:p>
      </dgm:t>
    </dgm:pt>
    <dgm:pt modelId="{14A176A6-C07C-CE45-88D2-08F3A537FDBC}" type="sibTrans" cxnId="{C8B802D0-CD37-AF4F-8626-D12F391E8CA0}">
      <dgm:prSet/>
      <dgm:spPr/>
      <dgm:t>
        <a:bodyPr/>
        <a:lstStyle/>
        <a:p>
          <a:endParaRPr lang="en-US"/>
        </a:p>
      </dgm:t>
    </dgm:pt>
    <dgm:pt modelId="{DDBDBF7C-7CFB-F14F-8EA1-543E3E0D547B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2</a:t>
          </a:r>
          <a:endParaRPr lang="en-US" sz="1200" dirty="0"/>
        </a:p>
      </dgm:t>
    </dgm:pt>
    <dgm:pt modelId="{29BF2321-09F8-A94B-BC16-989EACAB9ACD}" type="parTrans" cxnId="{BAA6EEE0-4155-0044-8376-FC37A0CA8FF2}">
      <dgm:prSet/>
      <dgm:spPr/>
      <dgm:t>
        <a:bodyPr/>
        <a:lstStyle/>
        <a:p>
          <a:endParaRPr lang="en-US"/>
        </a:p>
      </dgm:t>
    </dgm:pt>
    <dgm:pt modelId="{24BCE034-DA5A-834B-8A80-26DC747093DE}" type="sibTrans" cxnId="{BAA6EEE0-4155-0044-8376-FC37A0CA8FF2}">
      <dgm:prSet/>
      <dgm:spPr/>
      <dgm:t>
        <a:bodyPr/>
        <a:lstStyle/>
        <a:p>
          <a:endParaRPr lang="en-US"/>
        </a:p>
      </dgm:t>
    </dgm:pt>
    <dgm:pt modelId="{E2C1CD01-FF43-E946-9374-42F0B96742B8}">
      <dgm:prSet custT="1"/>
      <dgm:spPr>
        <a:solidFill>
          <a:schemeClr val="accent6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3</a:t>
          </a:r>
          <a:endParaRPr lang="en-US" sz="1200" dirty="0"/>
        </a:p>
      </dgm:t>
    </dgm:pt>
    <dgm:pt modelId="{3A57ECC2-FEF0-B44C-A26B-23872101141A}" type="parTrans" cxnId="{E4EF7939-4C4A-9C4E-8B02-18570EFAE4F7}">
      <dgm:prSet/>
      <dgm:spPr/>
      <dgm:t>
        <a:bodyPr/>
        <a:lstStyle/>
        <a:p>
          <a:endParaRPr lang="en-US"/>
        </a:p>
      </dgm:t>
    </dgm:pt>
    <dgm:pt modelId="{96B74BC5-0CB6-9B47-BF22-266438D776D3}" type="sibTrans" cxnId="{E4EF7939-4C4A-9C4E-8B02-18570EFAE4F7}">
      <dgm:prSet/>
      <dgm:spPr/>
      <dgm:t>
        <a:bodyPr/>
        <a:lstStyle/>
        <a:p>
          <a:endParaRPr lang="en-US"/>
        </a:p>
      </dgm:t>
    </dgm:pt>
    <dgm:pt modelId="{5B62E8E8-47B5-184A-8CF3-B5F8373038D4}">
      <dgm:prSet custT="1"/>
      <dgm:spPr>
        <a:solidFill>
          <a:schemeClr val="accent3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1</a:t>
          </a:r>
          <a:endParaRPr lang="en-US" sz="1200" dirty="0"/>
        </a:p>
      </dgm:t>
    </dgm:pt>
    <dgm:pt modelId="{5460E3C9-845E-3D47-A116-BF722E6CC0BC}" type="parTrans" cxnId="{8CCF46C9-2DC9-F942-AF3B-25C589BF6BF2}">
      <dgm:prSet/>
      <dgm:spPr/>
      <dgm:t>
        <a:bodyPr/>
        <a:lstStyle/>
        <a:p>
          <a:endParaRPr lang="en-US"/>
        </a:p>
      </dgm:t>
    </dgm:pt>
    <dgm:pt modelId="{D77BD029-590F-5646-BF60-FDF6B81EF7F2}" type="sibTrans" cxnId="{8CCF46C9-2DC9-F942-AF3B-25C589BF6BF2}">
      <dgm:prSet/>
      <dgm:spPr/>
      <dgm:t>
        <a:bodyPr/>
        <a:lstStyle/>
        <a:p>
          <a:endParaRPr lang="en-US"/>
        </a:p>
      </dgm:t>
    </dgm:pt>
    <dgm:pt modelId="{9D0C9C23-9922-964A-895E-1C1F145E3802}">
      <dgm:prSet custT="1"/>
      <dgm:spPr>
        <a:solidFill>
          <a:schemeClr val="accent3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3</a:t>
          </a:r>
          <a:endParaRPr lang="en-US" sz="1200" dirty="0"/>
        </a:p>
      </dgm:t>
    </dgm:pt>
    <dgm:pt modelId="{17C5A538-DA55-5043-AAC4-F8A83DAD55E5}" type="parTrans" cxnId="{6BBA81F8-F2A0-1348-B6CC-4870666FE6B3}">
      <dgm:prSet/>
      <dgm:spPr/>
      <dgm:t>
        <a:bodyPr/>
        <a:lstStyle/>
        <a:p>
          <a:endParaRPr lang="en-US"/>
        </a:p>
      </dgm:t>
    </dgm:pt>
    <dgm:pt modelId="{D1B6AC3A-ABAE-944E-869C-A3442FBBE098}" type="sibTrans" cxnId="{6BBA81F8-F2A0-1348-B6CC-4870666FE6B3}">
      <dgm:prSet/>
      <dgm:spPr/>
      <dgm:t>
        <a:bodyPr/>
        <a:lstStyle/>
        <a:p>
          <a:endParaRPr lang="en-US"/>
        </a:p>
      </dgm:t>
    </dgm:pt>
    <dgm:pt modelId="{AFD74541-5115-494D-B2EC-5AEF74DCCAB6}">
      <dgm:prSet custT="1"/>
      <dgm:spPr>
        <a:solidFill>
          <a:schemeClr val="accent4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2</a:t>
          </a:r>
          <a:endParaRPr lang="en-US" sz="1200" dirty="0"/>
        </a:p>
      </dgm:t>
    </dgm:pt>
    <dgm:pt modelId="{3A8B3B18-DF8C-6B42-9708-591603EA6A47}" type="parTrans" cxnId="{9E6DE612-6C55-8442-92EF-453F4C70D55D}">
      <dgm:prSet/>
      <dgm:spPr/>
      <dgm:t>
        <a:bodyPr/>
        <a:lstStyle/>
        <a:p>
          <a:endParaRPr lang="en-US"/>
        </a:p>
      </dgm:t>
    </dgm:pt>
    <dgm:pt modelId="{3F1F15F8-6356-3B46-9B57-1B6B5EC77416}" type="sibTrans" cxnId="{9E6DE612-6C55-8442-92EF-453F4C70D55D}">
      <dgm:prSet/>
      <dgm:spPr/>
      <dgm:t>
        <a:bodyPr/>
        <a:lstStyle/>
        <a:p>
          <a:endParaRPr lang="en-US"/>
        </a:p>
      </dgm:t>
    </dgm:pt>
    <dgm:pt modelId="{E96CF456-0A77-6646-A836-D0BD0397496E}">
      <dgm:prSet custT="1"/>
      <dgm:spPr>
        <a:solidFill>
          <a:schemeClr val="accent4"/>
        </a:solidFill>
      </dgm:spPr>
      <dgm:t>
        <a:bodyPr/>
        <a:lstStyle/>
        <a:p>
          <a:r>
            <a:rPr lang="en-US" sz="1200" dirty="0" smtClean="0">
              <a:latin typeface="Century Gothic"/>
              <a:cs typeface="Century Gothic"/>
            </a:rPr>
            <a:t>Support, Analysis and Commentary from Text 1</a:t>
          </a:r>
          <a:endParaRPr lang="en-US" sz="1200" dirty="0"/>
        </a:p>
      </dgm:t>
    </dgm:pt>
    <dgm:pt modelId="{20D58917-74A8-8A4E-8CD3-F96EC7E54318}" type="parTrans" cxnId="{45A21ACC-EDDD-0F42-B26D-998BDC0F84A8}">
      <dgm:prSet/>
      <dgm:spPr/>
      <dgm:t>
        <a:bodyPr/>
        <a:lstStyle/>
        <a:p>
          <a:endParaRPr lang="en-US"/>
        </a:p>
      </dgm:t>
    </dgm:pt>
    <dgm:pt modelId="{A76068B5-40B7-A54F-81CC-E36AA69CFD55}" type="sibTrans" cxnId="{45A21ACC-EDDD-0F42-B26D-998BDC0F84A8}">
      <dgm:prSet/>
      <dgm:spPr/>
      <dgm:t>
        <a:bodyPr/>
        <a:lstStyle/>
        <a:p>
          <a:endParaRPr lang="en-US"/>
        </a:p>
      </dgm:t>
    </dgm:pt>
    <dgm:pt modelId="{096AAC49-21E4-F341-ABDE-9E39ABBFD864}" type="pres">
      <dgm:prSet presAssocID="{EA0227DD-C245-E941-B773-9B315954C94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0FE0682-6D09-7147-9E07-2E4BC2132CAE}" type="pres">
      <dgm:prSet presAssocID="{5DEEBF3A-0791-784A-BEC5-229F0CE6181C}" presName="hierRoot1" presStyleCnt="0">
        <dgm:presLayoutVars>
          <dgm:hierBranch val="init"/>
        </dgm:presLayoutVars>
      </dgm:prSet>
      <dgm:spPr/>
    </dgm:pt>
    <dgm:pt modelId="{3803F74E-88E9-0647-9DA1-B88392E90180}" type="pres">
      <dgm:prSet presAssocID="{5DEEBF3A-0791-784A-BEC5-229F0CE6181C}" presName="rootComposite1" presStyleCnt="0"/>
      <dgm:spPr/>
    </dgm:pt>
    <dgm:pt modelId="{C100C5EB-5AA4-4941-8439-E32E6CB92575}" type="pres">
      <dgm:prSet presAssocID="{5DEEBF3A-0791-784A-BEC5-229F0CE6181C}" presName="rootText1" presStyleLbl="node0" presStyleIdx="0" presStyleCnt="1" custScaleX="500275" custScaleY="16873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E612A61-5F46-4540-B5B9-4021A5D35C1B}" type="pres">
      <dgm:prSet presAssocID="{5DEEBF3A-0791-784A-BEC5-229F0CE6181C}" presName="rootConnector1" presStyleLbl="node1" presStyleIdx="0" presStyleCnt="0"/>
      <dgm:spPr/>
    </dgm:pt>
    <dgm:pt modelId="{7632A676-599E-1D4F-A5FB-26E29774FD47}" type="pres">
      <dgm:prSet presAssocID="{5DEEBF3A-0791-784A-BEC5-229F0CE6181C}" presName="hierChild2" presStyleCnt="0"/>
      <dgm:spPr/>
    </dgm:pt>
    <dgm:pt modelId="{41A56E9E-0115-EE42-B21B-96F21E333216}" type="pres">
      <dgm:prSet presAssocID="{D9D06AF1-B9BE-9B4F-A792-AC36A1161FE3}" presName="Name37" presStyleLbl="parChTrans1D2" presStyleIdx="0" presStyleCnt="3"/>
      <dgm:spPr/>
    </dgm:pt>
    <dgm:pt modelId="{6F335A62-F4C6-5845-9CA1-4513BB95EB99}" type="pres">
      <dgm:prSet presAssocID="{CB8A1DF7-7C0F-A845-BB68-82967D16F835}" presName="hierRoot2" presStyleCnt="0">
        <dgm:presLayoutVars>
          <dgm:hierBranch val="init"/>
        </dgm:presLayoutVars>
      </dgm:prSet>
      <dgm:spPr/>
    </dgm:pt>
    <dgm:pt modelId="{CE41EEDA-3882-EF46-9DDB-CD46CBC17110}" type="pres">
      <dgm:prSet presAssocID="{CB8A1DF7-7C0F-A845-BB68-82967D16F835}" presName="rootComposite" presStyleCnt="0"/>
      <dgm:spPr/>
    </dgm:pt>
    <dgm:pt modelId="{8ECA3C50-1B1B-B44C-A920-974EBB435EE2}" type="pres">
      <dgm:prSet presAssocID="{CB8A1DF7-7C0F-A845-BB68-82967D16F835}" presName="rootText" presStyleLbl="node2" presStyleIdx="0" presStyleCnt="3" custScaleX="144636" custScaleY="16154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A90448-0B0D-7F4A-9EC3-B9576CC7A7BA}" type="pres">
      <dgm:prSet presAssocID="{CB8A1DF7-7C0F-A845-BB68-82967D16F835}" presName="rootConnector" presStyleLbl="node2" presStyleIdx="0" presStyleCnt="3"/>
      <dgm:spPr/>
    </dgm:pt>
    <dgm:pt modelId="{C3633D53-D3F3-0F40-8006-01D609246151}" type="pres">
      <dgm:prSet presAssocID="{CB8A1DF7-7C0F-A845-BB68-82967D16F835}" presName="hierChild4" presStyleCnt="0"/>
      <dgm:spPr/>
    </dgm:pt>
    <dgm:pt modelId="{99D74BF0-587F-F041-9217-AA35ED72005B}" type="pres">
      <dgm:prSet presAssocID="{5460E3C9-845E-3D47-A116-BF722E6CC0BC}" presName="Name37" presStyleLbl="parChTrans1D3" presStyleIdx="0" presStyleCnt="6"/>
      <dgm:spPr/>
    </dgm:pt>
    <dgm:pt modelId="{2D97DF0C-4EF0-094A-A37F-9791DB9EACAE}" type="pres">
      <dgm:prSet presAssocID="{5B62E8E8-47B5-184A-8CF3-B5F8373038D4}" presName="hierRoot2" presStyleCnt="0">
        <dgm:presLayoutVars>
          <dgm:hierBranch val="init"/>
        </dgm:presLayoutVars>
      </dgm:prSet>
      <dgm:spPr/>
    </dgm:pt>
    <dgm:pt modelId="{1428D05C-7CB1-F545-A4BF-B00A1F585470}" type="pres">
      <dgm:prSet presAssocID="{5B62E8E8-47B5-184A-8CF3-B5F8373038D4}" presName="rootComposite" presStyleCnt="0"/>
      <dgm:spPr/>
    </dgm:pt>
    <dgm:pt modelId="{9B996010-247B-C24D-BFBC-EC1F4EF5DE72}" type="pres">
      <dgm:prSet presAssocID="{5B62E8E8-47B5-184A-8CF3-B5F8373038D4}" presName="rootText" presStyleLbl="node3" presStyleIdx="0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F173CA6-764D-E04B-991E-005704B8011A}" type="pres">
      <dgm:prSet presAssocID="{5B62E8E8-47B5-184A-8CF3-B5F8373038D4}" presName="rootConnector" presStyleLbl="node3" presStyleIdx="0" presStyleCnt="6"/>
      <dgm:spPr/>
    </dgm:pt>
    <dgm:pt modelId="{885541A1-5920-E342-A9EE-44EBC3A43EEC}" type="pres">
      <dgm:prSet presAssocID="{5B62E8E8-47B5-184A-8CF3-B5F8373038D4}" presName="hierChild4" presStyleCnt="0"/>
      <dgm:spPr/>
    </dgm:pt>
    <dgm:pt modelId="{C53DAE3A-933F-6F40-A5F4-CFC20460F831}" type="pres">
      <dgm:prSet presAssocID="{5B62E8E8-47B5-184A-8CF3-B5F8373038D4}" presName="hierChild5" presStyleCnt="0"/>
      <dgm:spPr/>
    </dgm:pt>
    <dgm:pt modelId="{22D4181B-DE3C-DB47-865A-EA14D370C5F3}" type="pres">
      <dgm:prSet presAssocID="{17C5A538-DA55-5043-AAC4-F8A83DAD55E5}" presName="Name37" presStyleLbl="parChTrans1D3" presStyleIdx="1" presStyleCnt="6"/>
      <dgm:spPr/>
    </dgm:pt>
    <dgm:pt modelId="{47156E5E-1027-4541-B4A3-79206AB0E175}" type="pres">
      <dgm:prSet presAssocID="{9D0C9C23-9922-964A-895E-1C1F145E3802}" presName="hierRoot2" presStyleCnt="0">
        <dgm:presLayoutVars>
          <dgm:hierBranch val="init"/>
        </dgm:presLayoutVars>
      </dgm:prSet>
      <dgm:spPr/>
    </dgm:pt>
    <dgm:pt modelId="{2CCEB6D0-9243-1548-B31F-D90DBFA03A30}" type="pres">
      <dgm:prSet presAssocID="{9D0C9C23-9922-964A-895E-1C1F145E3802}" presName="rootComposite" presStyleCnt="0"/>
      <dgm:spPr/>
    </dgm:pt>
    <dgm:pt modelId="{1B7EB707-4525-274F-9EED-43B8813198D4}" type="pres">
      <dgm:prSet presAssocID="{9D0C9C23-9922-964A-895E-1C1F145E3802}" presName="rootText" presStyleLbl="node3" presStyleIdx="1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36051C-0F95-9D4B-859F-5C29AC8EEECB}" type="pres">
      <dgm:prSet presAssocID="{9D0C9C23-9922-964A-895E-1C1F145E3802}" presName="rootConnector" presStyleLbl="node3" presStyleIdx="1" presStyleCnt="6"/>
      <dgm:spPr/>
    </dgm:pt>
    <dgm:pt modelId="{75CCAA30-1F31-204E-BB9A-EF9F21A96696}" type="pres">
      <dgm:prSet presAssocID="{9D0C9C23-9922-964A-895E-1C1F145E3802}" presName="hierChild4" presStyleCnt="0"/>
      <dgm:spPr/>
    </dgm:pt>
    <dgm:pt modelId="{2E771248-BFB5-F742-8452-4A62FBFA2AC1}" type="pres">
      <dgm:prSet presAssocID="{9D0C9C23-9922-964A-895E-1C1F145E3802}" presName="hierChild5" presStyleCnt="0"/>
      <dgm:spPr/>
    </dgm:pt>
    <dgm:pt modelId="{F3D86BFE-5D6A-6349-891B-45C1D5031D17}" type="pres">
      <dgm:prSet presAssocID="{CB8A1DF7-7C0F-A845-BB68-82967D16F835}" presName="hierChild5" presStyleCnt="0"/>
      <dgm:spPr/>
    </dgm:pt>
    <dgm:pt modelId="{06280622-9783-E14E-B987-C8D9FC2DDE38}" type="pres">
      <dgm:prSet presAssocID="{5A953A1B-A1AA-644A-BACA-51AE4734C84D}" presName="Name37" presStyleLbl="parChTrans1D2" presStyleIdx="1" presStyleCnt="3"/>
      <dgm:spPr/>
    </dgm:pt>
    <dgm:pt modelId="{1D872F9E-40DE-FC46-9013-7D918337100E}" type="pres">
      <dgm:prSet presAssocID="{159EFCC5-8283-CD4B-A57D-265C6CD6A522}" presName="hierRoot2" presStyleCnt="0">
        <dgm:presLayoutVars>
          <dgm:hierBranch val="init"/>
        </dgm:presLayoutVars>
      </dgm:prSet>
      <dgm:spPr/>
    </dgm:pt>
    <dgm:pt modelId="{68C20F4E-FE06-4649-8D1E-09A091608DD7}" type="pres">
      <dgm:prSet presAssocID="{159EFCC5-8283-CD4B-A57D-265C6CD6A522}" presName="rootComposite" presStyleCnt="0"/>
      <dgm:spPr/>
    </dgm:pt>
    <dgm:pt modelId="{34DE25DF-D266-6747-ACD4-82F02C8215D4}" type="pres">
      <dgm:prSet presAssocID="{159EFCC5-8283-CD4B-A57D-265C6CD6A522}" presName="rootText" presStyleLbl="node2" presStyleIdx="1" presStyleCnt="3" custScaleX="144646" custScaleY="16227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86D715B-23D7-A341-99F8-AB7F51A0AA57}" type="pres">
      <dgm:prSet presAssocID="{159EFCC5-8283-CD4B-A57D-265C6CD6A522}" presName="rootConnector" presStyleLbl="node2" presStyleIdx="1" presStyleCnt="3"/>
      <dgm:spPr/>
    </dgm:pt>
    <dgm:pt modelId="{45A1CC95-4AF7-8743-B1DC-2E7BD34B7474}" type="pres">
      <dgm:prSet presAssocID="{159EFCC5-8283-CD4B-A57D-265C6CD6A522}" presName="hierChild4" presStyleCnt="0"/>
      <dgm:spPr/>
    </dgm:pt>
    <dgm:pt modelId="{48CAF652-CD40-FC4A-A4BD-DE63186F30A2}" type="pres">
      <dgm:prSet presAssocID="{29BF2321-09F8-A94B-BC16-989EACAB9ACD}" presName="Name37" presStyleLbl="parChTrans1D3" presStyleIdx="2" presStyleCnt="6"/>
      <dgm:spPr/>
    </dgm:pt>
    <dgm:pt modelId="{5647CE23-0514-C443-96E2-4F95B5764D92}" type="pres">
      <dgm:prSet presAssocID="{DDBDBF7C-7CFB-F14F-8EA1-543E3E0D547B}" presName="hierRoot2" presStyleCnt="0">
        <dgm:presLayoutVars>
          <dgm:hierBranch val="init"/>
        </dgm:presLayoutVars>
      </dgm:prSet>
      <dgm:spPr/>
    </dgm:pt>
    <dgm:pt modelId="{B92ECBF4-D5A4-164F-8E6D-358EC09C8E23}" type="pres">
      <dgm:prSet presAssocID="{DDBDBF7C-7CFB-F14F-8EA1-543E3E0D547B}" presName="rootComposite" presStyleCnt="0"/>
      <dgm:spPr/>
    </dgm:pt>
    <dgm:pt modelId="{6D5FEDEA-2963-3B45-A4DC-0371D2A6C893}" type="pres">
      <dgm:prSet presAssocID="{DDBDBF7C-7CFB-F14F-8EA1-543E3E0D547B}" presName="rootText" presStyleLbl="node3" presStyleIdx="2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8DF8431-FF76-544F-B417-5560882D4EE4}" type="pres">
      <dgm:prSet presAssocID="{DDBDBF7C-7CFB-F14F-8EA1-543E3E0D547B}" presName="rootConnector" presStyleLbl="node3" presStyleIdx="2" presStyleCnt="6"/>
      <dgm:spPr/>
    </dgm:pt>
    <dgm:pt modelId="{6ABF25EE-FDC4-5D48-82D0-3EE29EB41FD8}" type="pres">
      <dgm:prSet presAssocID="{DDBDBF7C-7CFB-F14F-8EA1-543E3E0D547B}" presName="hierChild4" presStyleCnt="0"/>
      <dgm:spPr/>
    </dgm:pt>
    <dgm:pt modelId="{3DE9FE52-FB8C-554A-8476-596BCDA111FA}" type="pres">
      <dgm:prSet presAssocID="{DDBDBF7C-7CFB-F14F-8EA1-543E3E0D547B}" presName="hierChild5" presStyleCnt="0"/>
      <dgm:spPr/>
    </dgm:pt>
    <dgm:pt modelId="{8C2CFF40-A96E-5A42-B746-6B9AE7A9B090}" type="pres">
      <dgm:prSet presAssocID="{3A57ECC2-FEF0-B44C-A26B-23872101141A}" presName="Name37" presStyleLbl="parChTrans1D3" presStyleIdx="3" presStyleCnt="6"/>
      <dgm:spPr/>
    </dgm:pt>
    <dgm:pt modelId="{1F02E362-6B27-3546-9106-9DFB92F54860}" type="pres">
      <dgm:prSet presAssocID="{E2C1CD01-FF43-E946-9374-42F0B96742B8}" presName="hierRoot2" presStyleCnt="0">
        <dgm:presLayoutVars>
          <dgm:hierBranch val="init"/>
        </dgm:presLayoutVars>
      </dgm:prSet>
      <dgm:spPr/>
    </dgm:pt>
    <dgm:pt modelId="{E7400BA9-AD64-8942-9CD7-7E949A6BCB9D}" type="pres">
      <dgm:prSet presAssocID="{E2C1CD01-FF43-E946-9374-42F0B96742B8}" presName="rootComposite" presStyleCnt="0"/>
      <dgm:spPr/>
    </dgm:pt>
    <dgm:pt modelId="{E8A0AF39-B2E8-D74F-A6C9-6D0735BF2438}" type="pres">
      <dgm:prSet presAssocID="{E2C1CD01-FF43-E946-9374-42F0B96742B8}" presName="rootText" presStyleLbl="node3" presStyleIdx="3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B084BC0-083C-4A4F-967A-F041862A053E}" type="pres">
      <dgm:prSet presAssocID="{E2C1CD01-FF43-E946-9374-42F0B96742B8}" presName="rootConnector" presStyleLbl="node3" presStyleIdx="3" presStyleCnt="6"/>
      <dgm:spPr/>
    </dgm:pt>
    <dgm:pt modelId="{FB15C921-A5E7-FA40-A342-722C2B3307A1}" type="pres">
      <dgm:prSet presAssocID="{E2C1CD01-FF43-E946-9374-42F0B96742B8}" presName="hierChild4" presStyleCnt="0"/>
      <dgm:spPr/>
    </dgm:pt>
    <dgm:pt modelId="{02D85B1F-82D2-BA46-BB6A-7CC3CF5518FD}" type="pres">
      <dgm:prSet presAssocID="{E2C1CD01-FF43-E946-9374-42F0B96742B8}" presName="hierChild5" presStyleCnt="0"/>
      <dgm:spPr/>
    </dgm:pt>
    <dgm:pt modelId="{121FD683-2E10-C64C-98E0-D15D14186408}" type="pres">
      <dgm:prSet presAssocID="{159EFCC5-8283-CD4B-A57D-265C6CD6A522}" presName="hierChild5" presStyleCnt="0"/>
      <dgm:spPr/>
    </dgm:pt>
    <dgm:pt modelId="{B003ED77-DEE4-7E49-B518-2C88DCAA42F9}" type="pres">
      <dgm:prSet presAssocID="{04DCE2F9-4532-A74E-B202-52EB1E34ECF7}" presName="Name37" presStyleLbl="parChTrans1D2" presStyleIdx="2" presStyleCnt="3"/>
      <dgm:spPr/>
    </dgm:pt>
    <dgm:pt modelId="{9DC2DBA2-49C6-C341-A3E3-A93E10CDDB6F}" type="pres">
      <dgm:prSet presAssocID="{56D2D08A-B49B-A940-B22E-64613A2DC6B1}" presName="hierRoot2" presStyleCnt="0">
        <dgm:presLayoutVars>
          <dgm:hierBranch val="init"/>
        </dgm:presLayoutVars>
      </dgm:prSet>
      <dgm:spPr/>
    </dgm:pt>
    <dgm:pt modelId="{536ADF82-5748-0E45-A87C-C5030A887BE0}" type="pres">
      <dgm:prSet presAssocID="{56D2D08A-B49B-A940-B22E-64613A2DC6B1}" presName="rootComposite" presStyleCnt="0"/>
      <dgm:spPr/>
    </dgm:pt>
    <dgm:pt modelId="{A7231A22-42B7-EC49-963F-40C3ED2CF77E}" type="pres">
      <dgm:prSet presAssocID="{56D2D08A-B49B-A940-B22E-64613A2DC6B1}" presName="rootText" presStyleLbl="node2" presStyleIdx="2" presStyleCnt="3" custScaleX="144756" custScaleY="16194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945C6D4-4E51-5342-8741-CC3912D82CB0}" type="pres">
      <dgm:prSet presAssocID="{56D2D08A-B49B-A940-B22E-64613A2DC6B1}" presName="rootConnector" presStyleLbl="node2" presStyleIdx="2" presStyleCnt="3"/>
      <dgm:spPr/>
    </dgm:pt>
    <dgm:pt modelId="{ABEEF37B-C89C-A74C-B071-29983F37DB16}" type="pres">
      <dgm:prSet presAssocID="{56D2D08A-B49B-A940-B22E-64613A2DC6B1}" presName="hierChild4" presStyleCnt="0"/>
      <dgm:spPr/>
    </dgm:pt>
    <dgm:pt modelId="{E339CA74-69BD-CF4B-9B5A-2099FD6566BF}" type="pres">
      <dgm:prSet presAssocID="{3A8B3B18-DF8C-6B42-9708-591603EA6A47}" presName="Name37" presStyleLbl="parChTrans1D3" presStyleIdx="4" presStyleCnt="6"/>
      <dgm:spPr/>
    </dgm:pt>
    <dgm:pt modelId="{B598FA9C-35BF-2B47-BE2B-773730DDD3F6}" type="pres">
      <dgm:prSet presAssocID="{AFD74541-5115-494D-B2EC-5AEF74DCCAB6}" presName="hierRoot2" presStyleCnt="0">
        <dgm:presLayoutVars>
          <dgm:hierBranch val="init"/>
        </dgm:presLayoutVars>
      </dgm:prSet>
      <dgm:spPr/>
    </dgm:pt>
    <dgm:pt modelId="{5BA6470D-BA53-F747-AC67-FC5FA1C07EBC}" type="pres">
      <dgm:prSet presAssocID="{AFD74541-5115-494D-B2EC-5AEF74DCCAB6}" presName="rootComposite" presStyleCnt="0"/>
      <dgm:spPr/>
    </dgm:pt>
    <dgm:pt modelId="{C2C87239-0CD9-6140-B96D-7822375849CF}" type="pres">
      <dgm:prSet presAssocID="{AFD74541-5115-494D-B2EC-5AEF74DCCAB6}" presName="rootText" presStyleLbl="node3" presStyleIdx="4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BF6527-7784-A04C-8676-2A72379E8D70}" type="pres">
      <dgm:prSet presAssocID="{AFD74541-5115-494D-B2EC-5AEF74DCCAB6}" presName="rootConnector" presStyleLbl="node3" presStyleIdx="4" presStyleCnt="6"/>
      <dgm:spPr/>
    </dgm:pt>
    <dgm:pt modelId="{55B8026B-7DF3-5948-BDF4-1C64446E6B6B}" type="pres">
      <dgm:prSet presAssocID="{AFD74541-5115-494D-B2EC-5AEF74DCCAB6}" presName="hierChild4" presStyleCnt="0"/>
      <dgm:spPr/>
    </dgm:pt>
    <dgm:pt modelId="{38BA05E7-01ED-9141-B64E-91E144CB38F6}" type="pres">
      <dgm:prSet presAssocID="{AFD74541-5115-494D-B2EC-5AEF74DCCAB6}" presName="hierChild5" presStyleCnt="0"/>
      <dgm:spPr/>
    </dgm:pt>
    <dgm:pt modelId="{F20F5359-CC94-C448-B46B-F98BEE18FF82}" type="pres">
      <dgm:prSet presAssocID="{20D58917-74A8-8A4E-8CD3-F96EC7E54318}" presName="Name37" presStyleLbl="parChTrans1D3" presStyleIdx="5" presStyleCnt="6"/>
      <dgm:spPr/>
    </dgm:pt>
    <dgm:pt modelId="{70EB1DB1-060B-9646-AB32-2F60B8594007}" type="pres">
      <dgm:prSet presAssocID="{E96CF456-0A77-6646-A836-D0BD0397496E}" presName="hierRoot2" presStyleCnt="0">
        <dgm:presLayoutVars>
          <dgm:hierBranch val="init"/>
        </dgm:presLayoutVars>
      </dgm:prSet>
      <dgm:spPr/>
    </dgm:pt>
    <dgm:pt modelId="{3748E8D0-1885-D840-9725-D0DDD00F5605}" type="pres">
      <dgm:prSet presAssocID="{E96CF456-0A77-6646-A836-D0BD0397496E}" presName="rootComposite" presStyleCnt="0"/>
      <dgm:spPr/>
    </dgm:pt>
    <dgm:pt modelId="{89FB917E-569B-DC4B-982B-6E7411FD3783}" type="pres">
      <dgm:prSet presAssocID="{E96CF456-0A77-6646-A836-D0BD0397496E}" presName="rootText" presStyleLbl="node3" presStyleIdx="5" presStyleCnt="6" custScaleX="9464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2E0DF2-4B02-7F48-9D95-D37B94C0D97B}" type="pres">
      <dgm:prSet presAssocID="{E96CF456-0A77-6646-A836-D0BD0397496E}" presName="rootConnector" presStyleLbl="node3" presStyleIdx="5" presStyleCnt="6"/>
      <dgm:spPr/>
    </dgm:pt>
    <dgm:pt modelId="{1FB9C4B3-7289-4F48-9974-62A12DDB7DDF}" type="pres">
      <dgm:prSet presAssocID="{E96CF456-0A77-6646-A836-D0BD0397496E}" presName="hierChild4" presStyleCnt="0"/>
      <dgm:spPr/>
    </dgm:pt>
    <dgm:pt modelId="{11E78F6B-A5D4-3640-ADDF-A1056F5A0514}" type="pres">
      <dgm:prSet presAssocID="{E96CF456-0A77-6646-A836-D0BD0397496E}" presName="hierChild5" presStyleCnt="0"/>
      <dgm:spPr/>
    </dgm:pt>
    <dgm:pt modelId="{5B65F92B-B31B-3C45-98E8-056E94AA48A3}" type="pres">
      <dgm:prSet presAssocID="{56D2D08A-B49B-A940-B22E-64613A2DC6B1}" presName="hierChild5" presStyleCnt="0"/>
      <dgm:spPr/>
    </dgm:pt>
    <dgm:pt modelId="{7909AEDE-3417-3548-88B9-2F55FCCEF723}" type="pres">
      <dgm:prSet presAssocID="{5DEEBF3A-0791-784A-BEC5-229F0CE6181C}" presName="hierChild3" presStyleCnt="0"/>
      <dgm:spPr/>
    </dgm:pt>
  </dgm:ptLst>
  <dgm:cxnLst>
    <dgm:cxn modelId="{79DB3599-9000-3A45-A0FA-04177FB90D5B}" type="presOf" srcId="{CB8A1DF7-7C0F-A845-BB68-82967D16F835}" destId="{DFA90448-0B0D-7F4A-9EC3-B9576CC7A7BA}" srcOrd="1" destOrd="0" presId="urn:microsoft.com/office/officeart/2005/8/layout/orgChart1"/>
    <dgm:cxn modelId="{17888F7F-5FB8-0F49-AE92-B16F28214CF0}" type="presOf" srcId="{29BF2321-09F8-A94B-BC16-989EACAB9ACD}" destId="{48CAF652-CD40-FC4A-A4BD-DE63186F30A2}" srcOrd="0" destOrd="0" presId="urn:microsoft.com/office/officeart/2005/8/layout/orgChart1"/>
    <dgm:cxn modelId="{1E222D5E-405E-4646-B43A-83A402935E57}" type="presOf" srcId="{E2C1CD01-FF43-E946-9374-42F0B96742B8}" destId="{E8A0AF39-B2E8-D74F-A6C9-6D0735BF2438}" srcOrd="0" destOrd="0" presId="urn:microsoft.com/office/officeart/2005/8/layout/orgChart1"/>
    <dgm:cxn modelId="{191F6730-13F3-F848-BEA2-E4129ADAA4B1}" type="presOf" srcId="{159EFCC5-8283-CD4B-A57D-265C6CD6A522}" destId="{B86D715B-23D7-A341-99F8-AB7F51A0AA57}" srcOrd="1" destOrd="0" presId="urn:microsoft.com/office/officeart/2005/8/layout/orgChart1"/>
    <dgm:cxn modelId="{AAF7E358-A2C3-4A46-9685-A01F8DBECE58}" type="presOf" srcId="{3A57ECC2-FEF0-B44C-A26B-23872101141A}" destId="{8C2CFF40-A96E-5A42-B746-6B9AE7A9B090}" srcOrd="0" destOrd="0" presId="urn:microsoft.com/office/officeart/2005/8/layout/orgChart1"/>
    <dgm:cxn modelId="{E997E9A2-280F-4A40-AD82-3DBFAAC3E7E8}" type="presOf" srcId="{DDBDBF7C-7CFB-F14F-8EA1-543E3E0D547B}" destId="{6D5FEDEA-2963-3B45-A4DC-0371D2A6C893}" srcOrd="0" destOrd="0" presId="urn:microsoft.com/office/officeart/2005/8/layout/orgChart1"/>
    <dgm:cxn modelId="{9E069B52-0D7B-464C-BD1B-F5495D8DB372}" type="presOf" srcId="{5B62E8E8-47B5-184A-8CF3-B5F8373038D4}" destId="{9B996010-247B-C24D-BFBC-EC1F4EF5DE72}" srcOrd="0" destOrd="0" presId="urn:microsoft.com/office/officeart/2005/8/layout/orgChart1"/>
    <dgm:cxn modelId="{8ED544EB-7926-314A-8863-F49DD7C73CD1}" type="presOf" srcId="{CB8A1DF7-7C0F-A845-BB68-82967D16F835}" destId="{8ECA3C50-1B1B-B44C-A920-974EBB435EE2}" srcOrd="0" destOrd="0" presId="urn:microsoft.com/office/officeart/2005/8/layout/orgChart1"/>
    <dgm:cxn modelId="{6E4E56CB-E83C-854B-B6E2-05A3F6FFB496}" type="presOf" srcId="{159EFCC5-8283-CD4B-A57D-265C6CD6A522}" destId="{34DE25DF-D266-6747-ACD4-82F02C8215D4}" srcOrd="0" destOrd="0" presId="urn:microsoft.com/office/officeart/2005/8/layout/orgChart1"/>
    <dgm:cxn modelId="{95B57197-3E71-084E-B473-E805EEA29A56}" type="presOf" srcId="{9D0C9C23-9922-964A-895E-1C1F145E3802}" destId="{1B7EB707-4525-274F-9EED-43B8813198D4}" srcOrd="0" destOrd="0" presId="urn:microsoft.com/office/officeart/2005/8/layout/orgChart1"/>
    <dgm:cxn modelId="{9E6DE612-6C55-8442-92EF-453F4C70D55D}" srcId="{56D2D08A-B49B-A940-B22E-64613A2DC6B1}" destId="{AFD74541-5115-494D-B2EC-5AEF74DCCAB6}" srcOrd="0" destOrd="0" parTransId="{3A8B3B18-DF8C-6B42-9708-591603EA6A47}" sibTransId="{3F1F15F8-6356-3B46-9B57-1B6B5EC77416}"/>
    <dgm:cxn modelId="{976A7549-6461-6345-9FDF-65045058AC63}" type="presOf" srcId="{20D58917-74A8-8A4E-8CD3-F96EC7E54318}" destId="{F20F5359-CC94-C448-B46B-F98BEE18FF82}" srcOrd="0" destOrd="0" presId="urn:microsoft.com/office/officeart/2005/8/layout/orgChart1"/>
    <dgm:cxn modelId="{9844BE7F-4C57-E040-B199-4EEB48BDC735}" srcId="{5DEEBF3A-0791-784A-BEC5-229F0CE6181C}" destId="{159EFCC5-8283-CD4B-A57D-265C6CD6A522}" srcOrd="1" destOrd="0" parTransId="{5A953A1B-A1AA-644A-BACA-51AE4734C84D}" sibTransId="{9C98EAF9-51F0-8B42-8344-F8E290F833EC}"/>
    <dgm:cxn modelId="{153803B8-5F3C-C143-8A3E-4D6CDDB9DAE6}" type="presOf" srcId="{E96CF456-0A77-6646-A836-D0BD0397496E}" destId="{89FB917E-569B-DC4B-982B-6E7411FD3783}" srcOrd="0" destOrd="0" presId="urn:microsoft.com/office/officeart/2005/8/layout/orgChart1"/>
    <dgm:cxn modelId="{7F9F409C-854C-3844-8C44-C6FF2618E0CD}" srcId="{EA0227DD-C245-E941-B773-9B315954C94B}" destId="{5DEEBF3A-0791-784A-BEC5-229F0CE6181C}" srcOrd="0" destOrd="0" parTransId="{6CF38FEF-3806-F340-9012-20DDD4C2EFC6}" sibTransId="{AE8FD24F-8C3E-6848-A57F-EA2FD1E321F2}"/>
    <dgm:cxn modelId="{2929FFD1-EA4D-EE4F-8FC0-1075A3104B78}" type="presOf" srcId="{5DEEBF3A-0791-784A-BEC5-229F0CE6181C}" destId="{2E612A61-5F46-4540-B5B9-4021A5D35C1B}" srcOrd="1" destOrd="0" presId="urn:microsoft.com/office/officeart/2005/8/layout/orgChart1"/>
    <dgm:cxn modelId="{7F51DB30-12EA-324E-AEB4-4F9D17E82BA6}" type="presOf" srcId="{3A8B3B18-DF8C-6B42-9708-591603EA6A47}" destId="{E339CA74-69BD-CF4B-9B5A-2099FD6566BF}" srcOrd="0" destOrd="0" presId="urn:microsoft.com/office/officeart/2005/8/layout/orgChart1"/>
    <dgm:cxn modelId="{831449A8-0D29-6C43-A6AA-4811AF19A326}" type="presOf" srcId="{5DEEBF3A-0791-784A-BEC5-229F0CE6181C}" destId="{C100C5EB-5AA4-4941-8439-E32E6CB92575}" srcOrd="0" destOrd="0" presId="urn:microsoft.com/office/officeart/2005/8/layout/orgChart1"/>
    <dgm:cxn modelId="{4B0F6269-F96E-2A4C-AF55-7DAE6461B90D}" type="presOf" srcId="{56D2D08A-B49B-A940-B22E-64613A2DC6B1}" destId="{D945C6D4-4E51-5342-8741-CC3912D82CB0}" srcOrd="1" destOrd="0" presId="urn:microsoft.com/office/officeart/2005/8/layout/orgChart1"/>
    <dgm:cxn modelId="{C8B802D0-CD37-AF4F-8626-D12F391E8CA0}" srcId="{5DEEBF3A-0791-784A-BEC5-229F0CE6181C}" destId="{56D2D08A-B49B-A940-B22E-64613A2DC6B1}" srcOrd="2" destOrd="0" parTransId="{04DCE2F9-4532-A74E-B202-52EB1E34ECF7}" sibTransId="{14A176A6-C07C-CE45-88D2-08F3A537FDBC}"/>
    <dgm:cxn modelId="{E8E3F954-3CBD-7D48-840B-FD5AB8A5B35D}" type="presOf" srcId="{DDBDBF7C-7CFB-F14F-8EA1-543E3E0D547B}" destId="{78DF8431-FF76-544F-B417-5560882D4EE4}" srcOrd="1" destOrd="0" presId="urn:microsoft.com/office/officeart/2005/8/layout/orgChart1"/>
    <dgm:cxn modelId="{9C387EA2-06BD-444B-9520-81275A9F1F27}" type="presOf" srcId="{5460E3C9-845E-3D47-A116-BF722E6CC0BC}" destId="{99D74BF0-587F-F041-9217-AA35ED72005B}" srcOrd="0" destOrd="0" presId="urn:microsoft.com/office/officeart/2005/8/layout/orgChart1"/>
    <dgm:cxn modelId="{75ECF6E2-5573-3848-AA45-B4D6CE8DDAE1}" type="presOf" srcId="{04DCE2F9-4532-A74E-B202-52EB1E34ECF7}" destId="{B003ED77-DEE4-7E49-B518-2C88DCAA42F9}" srcOrd="0" destOrd="0" presId="urn:microsoft.com/office/officeart/2005/8/layout/orgChart1"/>
    <dgm:cxn modelId="{1757E7FC-4979-3746-B052-B26EF0EB4744}" type="presOf" srcId="{E2C1CD01-FF43-E946-9374-42F0B96742B8}" destId="{BB084BC0-083C-4A4F-967A-F041862A053E}" srcOrd="1" destOrd="0" presId="urn:microsoft.com/office/officeart/2005/8/layout/orgChart1"/>
    <dgm:cxn modelId="{8CCF46C9-2DC9-F942-AF3B-25C589BF6BF2}" srcId="{CB8A1DF7-7C0F-A845-BB68-82967D16F835}" destId="{5B62E8E8-47B5-184A-8CF3-B5F8373038D4}" srcOrd="0" destOrd="0" parTransId="{5460E3C9-845E-3D47-A116-BF722E6CC0BC}" sibTransId="{D77BD029-590F-5646-BF60-FDF6B81EF7F2}"/>
    <dgm:cxn modelId="{7417181A-8EFB-FE4D-95B2-4E49BDAE4B22}" type="presOf" srcId="{9D0C9C23-9922-964A-895E-1C1F145E3802}" destId="{C136051C-0F95-9D4B-859F-5C29AC8EEECB}" srcOrd="1" destOrd="0" presId="urn:microsoft.com/office/officeart/2005/8/layout/orgChart1"/>
    <dgm:cxn modelId="{1E8BC333-19EA-974D-B3AE-D85CD66F57C2}" type="presOf" srcId="{17C5A538-DA55-5043-AAC4-F8A83DAD55E5}" destId="{22D4181B-DE3C-DB47-865A-EA14D370C5F3}" srcOrd="0" destOrd="0" presId="urn:microsoft.com/office/officeart/2005/8/layout/orgChart1"/>
    <dgm:cxn modelId="{6AC3C2F3-3DCF-6F44-87A7-5B3E4D630336}" type="presOf" srcId="{D9D06AF1-B9BE-9B4F-A792-AC36A1161FE3}" destId="{41A56E9E-0115-EE42-B21B-96F21E333216}" srcOrd="0" destOrd="0" presId="urn:microsoft.com/office/officeart/2005/8/layout/orgChart1"/>
    <dgm:cxn modelId="{45A21ACC-EDDD-0F42-B26D-998BDC0F84A8}" srcId="{56D2D08A-B49B-A940-B22E-64613A2DC6B1}" destId="{E96CF456-0A77-6646-A836-D0BD0397496E}" srcOrd="1" destOrd="0" parTransId="{20D58917-74A8-8A4E-8CD3-F96EC7E54318}" sibTransId="{A76068B5-40B7-A54F-81CC-E36AA69CFD55}"/>
    <dgm:cxn modelId="{D2A542D7-2B58-594D-BF77-EBCC1F4111C7}" type="presOf" srcId="{EA0227DD-C245-E941-B773-9B315954C94B}" destId="{096AAC49-21E4-F341-ABDE-9E39ABBFD864}" srcOrd="0" destOrd="0" presId="urn:microsoft.com/office/officeart/2005/8/layout/orgChart1"/>
    <dgm:cxn modelId="{B1973131-D58A-124E-97F0-EBAC6B780483}" type="presOf" srcId="{5B62E8E8-47B5-184A-8CF3-B5F8373038D4}" destId="{AF173CA6-764D-E04B-991E-005704B8011A}" srcOrd="1" destOrd="0" presId="urn:microsoft.com/office/officeart/2005/8/layout/orgChart1"/>
    <dgm:cxn modelId="{6BBA81F8-F2A0-1348-B6CC-4870666FE6B3}" srcId="{CB8A1DF7-7C0F-A845-BB68-82967D16F835}" destId="{9D0C9C23-9922-964A-895E-1C1F145E3802}" srcOrd="1" destOrd="0" parTransId="{17C5A538-DA55-5043-AAC4-F8A83DAD55E5}" sibTransId="{D1B6AC3A-ABAE-944E-869C-A3442FBBE098}"/>
    <dgm:cxn modelId="{AE4895A7-FF11-BC43-84FF-736A4BEB16A0}" type="presOf" srcId="{E96CF456-0A77-6646-A836-D0BD0397496E}" destId="{252E0DF2-4B02-7F48-9D95-D37B94C0D97B}" srcOrd="1" destOrd="0" presId="urn:microsoft.com/office/officeart/2005/8/layout/orgChart1"/>
    <dgm:cxn modelId="{54A2707E-5A24-E743-8224-EC3498A8FA6E}" type="presOf" srcId="{AFD74541-5115-494D-B2EC-5AEF74DCCAB6}" destId="{C0BF6527-7784-A04C-8676-2A72379E8D70}" srcOrd="1" destOrd="0" presId="urn:microsoft.com/office/officeart/2005/8/layout/orgChart1"/>
    <dgm:cxn modelId="{88BBB52C-443F-A044-96B2-8A90E9B263D9}" type="presOf" srcId="{AFD74541-5115-494D-B2EC-5AEF74DCCAB6}" destId="{C2C87239-0CD9-6140-B96D-7822375849CF}" srcOrd="0" destOrd="0" presId="urn:microsoft.com/office/officeart/2005/8/layout/orgChart1"/>
    <dgm:cxn modelId="{E4EF7939-4C4A-9C4E-8B02-18570EFAE4F7}" srcId="{159EFCC5-8283-CD4B-A57D-265C6CD6A522}" destId="{E2C1CD01-FF43-E946-9374-42F0B96742B8}" srcOrd="1" destOrd="0" parTransId="{3A57ECC2-FEF0-B44C-A26B-23872101141A}" sibTransId="{96B74BC5-0CB6-9B47-BF22-266438D776D3}"/>
    <dgm:cxn modelId="{BAA6EEE0-4155-0044-8376-FC37A0CA8FF2}" srcId="{159EFCC5-8283-CD4B-A57D-265C6CD6A522}" destId="{DDBDBF7C-7CFB-F14F-8EA1-543E3E0D547B}" srcOrd="0" destOrd="0" parTransId="{29BF2321-09F8-A94B-BC16-989EACAB9ACD}" sibTransId="{24BCE034-DA5A-834B-8A80-26DC747093DE}"/>
    <dgm:cxn modelId="{88691F79-DCDD-444A-9C7B-04A716A45A56}" type="presOf" srcId="{5A953A1B-A1AA-644A-BACA-51AE4734C84D}" destId="{06280622-9783-E14E-B987-C8D9FC2DDE38}" srcOrd="0" destOrd="0" presId="urn:microsoft.com/office/officeart/2005/8/layout/orgChart1"/>
    <dgm:cxn modelId="{D9B7A884-24BD-2341-A05A-3EE7D495539B}" srcId="{5DEEBF3A-0791-784A-BEC5-229F0CE6181C}" destId="{CB8A1DF7-7C0F-A845-BB68-82967D16F835}" srcOrd="0" destOrd="0" parTransId="{D9D06AF1-B9BE-9B4F-A792-AC36A1161FE3}" sibTransId="{F482B8D6-A410-9B4A-9E52-3BC1FCE1F916}"/>
    <dgm:cxn modelId="{8491523F-5647-C948-8D9D-8E1BDA2932CA}" type="presOf" srcId="{56D2D08A-B49B-A940-B22E-64613A2DC6B1}" destId="{A7231A22-42B7-EC49-963F-40C3ED2CF77E}" srcOrd="0" destOrd="0" presId="urn:microsoft.com/office/officeart/2005/8/layout/orgChart1"/>
    <dgm:cxn modelId="{A54966FA-1E55-534D-B642-D082F314F610}" type="presParOf" srcId="{096AAC49-21E4-F341-ABDE-9E39ABBFD864}" destId="{20FE0682-6D09-7147-9E07-2E4BC2132CAE}" srcOrd="0" destOrd="0" presId="urn:microsoft.com/office/officeart/2005/8/layout/orgChart1"/>
    <dgm:cxn modelId="{9815585B-D479-2249-A25D-3F4AEC1FE58B}" type="presParOf" srcId="{20FE0682-6D09-7147-9E07-2E4BC2132CAE}" destId="{3803F74E-88E9-0647-9DA1-B88392E90180}" srcOrd="0" destOrd="0" presId="urn:microsoft.com/office/officeart/2005/8/layout/orgChart1"/>
    <dgm:cxn modelId="{D284C502-759F-FF43-BD14-7705987AF4C9}" type="presParOf" srcId="{3803F74E-88E9-0647-9DA1-B88392E90180}" destId="{C100C5EB-5AA4-4941-8439-E32E6CB92575}" srcOrd="0" destOrd="0" presId="urn:microsoft.com/office/officeart/2005/8/layout/orgChart1"/>
    <dgm:cxn modelId="{A879AB82-F436-9E4D-A37D-0B5F7D0C19E5}" type="presParOf" srcId="{3803F74E-88E9-0647-9DA1-B88392E90180}" destId="{2E612A61-5F46-4540-B5B9-4021A5D35C1B}" srcOrd="1" destOrd="0" presId="urn:microsoft.com/office/officeart/2005/8/layout/orgChart1"/>
    <dgm:cxn modelId="{0305759D-8658-C74B-9F83-68D2695B5676}" type="presParOf" srcId="{20FE0682-6D09-7147-9E07-2E4BC2132CAE}" destId="{7632A676-599E-1D4F-A5FB-26E29774FD47}" srcOrd="1" destOrd="0" presId="urn:microsoft.com/office/officeart/2005/8/layout/orgChart1"/>
    <dgm:cxn modelId="{1D921B6B-2B2D-B04D-A30A-14A7F5AF7ED3}" type="presParOf" srcId="{7632A676-599E-1D4F-A5FB-26E29774FD47}" destId="{41A56E9E-0115-EE42-B21B-96F21E333216}" srcOrd="0" destOrd="0" presId="urn:microsoft.com/office/officeart/2005/8/layout/orgChart1"/>
    <dgm:cxn modelId="{CD2C5C09-48F9-F448-9D7A-7CE2929C02A3}" type="presParOf" srcId="{7632A676-599E-1D4F-A5FB-26E29774FD47}" destId="{6F335A62-F4C6-5845-9CA1-4513BB95EB99}" srcOrd="1" destOrd="0" presId="urn:microsoft.com/office/officeart/2005/8/layout/orgChart1"/>
    <dgm:cxn modelId="{708FA0C5-3D6B-194E-B1B4-54E6127390ED}" type="presParOf" srcId="{6F335A62-F4C6-5845-9CA1-4513BB95EB99}" destId="{CE41EEDA-3882-EF46-9DDB-CD46CBC17110}" srcOrd="0" destOrd="0" presId="urn:microsoft.com/office/officeart/2005/8/layout/orgChart1"/>
    <dgm:cxn modelId="{E6AFBC76-639E-D240-9592-66471B362ABC}" type="presParOf" srcId="{CE41EEDA-3882-EF46-9DDB-CD46CBC17110}" destId="{8ECA3C50-1B1B-B44C-A920-974EBB435EE2}" srcOrd="0" destOrd="0" presId="urn:microsoft.com/office/officeart/2005/8/layout/orgChart1"/>
    <dgm:cxn modelId="{CA6CF989-5A6E-A944-A59D-5600506A3DB7}" type="presParOf" srcId="{CE41EEDA-3882-EF46-9DDB-CD46CBC17110}" destId="{DFA90448-0B0D-7F4A-9EC3-B9576CC7A7BA}" srcOrd="1" destOrd="0" presId="urn:microsoft.com/office/officeart/2005/8/layout/orgChart1"/>
    <dgm:cxn modelId="{A88307DD-9AEB-484A-B64B-D895D6C34EF1}" type="presParOf" srcId="{6F335A62-F4C6-5845-9CA1-4513BB95EB99}" destId="{C3633D53-D3F3-0F40-8006-01D609246151}" srcOrd="1" destOrd="0" presId="urn:microsoft.com/office/officeart/2005/8/layout/orgChart1"/>
    <dgm:cxn modelId="{DAD8B47E-F9D7-6D4F-9FC6-5FF3C4CBB4AE}" type="presParOf" srcId="{C3633D53-D3F3-0F40-8006-01D609246151}" destId="{99D74BF0-587F-F041-9217-AA35ED72005B}" srcOrd="0" destOrd="0" presId="urn:microsoft.com/office/officeart/2005/8/layout/orgChart1"/>
    <dgm:cxn modelId="{9D5C973F-EC0A-9D40-8149-E74AF6BB3161}" type="presParOf" srcId="{C3633D53-D3F3-0F40-8006-01D609246151}" destId="{2D97DF0C-4EF0-094A-A37F-9791DB9EACAE}" srcOrd="1" destOrd="0" presId="urn:microsoft.com/office/officeart/2005/8/layout/orgChart1"/>
    <dgm:cxn modelId="{D68EAF98-3719-084F-8F36-7860F932D45D}" type="presParOf" srcId="{2D97DF0C-4EF0-094A-A37F-9791DB9EACAE}" destId="{1428D05C-7CB1-F545-A4BF-B00A1F585470}" srcOrd="0" destOrd="0" presId="urn:microsoft.com/office/officeart/2005/8/layout/orgChart1"/>
    <dgm:cxn modelId="{B293E101-B7DE-1A45-9E6E-296AEFD174BE}" type="presParOf" srcId="{1428D05C-7CB1-F545-A4BF-B00A1F585470}" destId="{9B996010-247B-C24D-BFBC-EC1F4EF5DE72}" srcOrd="0" destOrd="0" presId="urn:microsoft.com/office/officeart/2005/8/layout/orgChart1"/>
    <dgm:cxn modelId="{28BF5FCD-2E7E-D543-AADE-2D090A112028}" type="presParOf" srcId="{1428D05C-7CB1-F545-A4BF-B00A1F585470}" destId="{AF173CA6-764D-E04B-991E-005704B8011A}" srcOrd="1" destOrd="0" presId="urn:microsoft.com/office/officeart/2005/8/layout/orgChart1"/>
    <dgm:cxn modelId="{99DE7325-AF02-2143-9625-30291469CBDE}" type="presParOf" srcId="{2D97DF0C-4EF0-094A-A37F-9791DB9EACAE}" destId="{885541A1-5920-E342-A9EE-44EBC3A43EEC}" srcOrd="1" destOrd="0" presId="urn:microsoft.com/office/officeart/2005/8/layout/orgChart1"/>
    <dgm:cxn modelId="{1945F6F9-8A4A-EE4A-A602-8E5980448721}" type="presParOf" srcId="{2D97DF0C-4EF0-094A-A37F-9791DB9EACAE}" destId="{C53DAE3A-933F-6F40-A5F4-CFC20460F831}" srcOrd="2" destOrd="0" presId="urn:microsoft.com/office/officeart/2005/8/layout/orgChart1"/>
    <dgm:cxn modelId="{AA01788E-9E67-DE46-8CA9-7B173975A509}" type="presParOf" srcId="{C3633D53-D3F3-0F40-8006-01D609246151}" destId="{22D4181B-DE3C-DB47-865A-EA14D370C5F3}" srcOrd="2" destOrd="0" presId="urn:microsoft.com/office/officeart/2005/8/layout/orgChart1"/>
    <dgm:cxn modelId="{018E47B6-1AE2-5940-8AEB-37BD05A143C9}" type="presParOf" srcId="{C3633D53-D3F3-0F40-8006-01D609246151}" destId="{47156E5E-1027-4541-B4A3-79206AB0E175}" srcOrd="3" destOrd="0" presId="urn:microsoft.com/office/officeart/2005/8/layout/orgChart1"/>
    <dgm:cxn modelId="{6A9CF746-DC22-5E4F-8707-FB1467994651}" type="presParOf" srcId="{47156E5E-1027-4541-B4A3-79206AB0E175}" destId="{2CCEB6D0-9243-1548-B31F-D90DBFA03A30}" srcOrd="0" destOrd="0" presId="urn:microsoft.com/office/officeart/2005/8/layout/orgChart1"/>
    <dgm:cxn modelId="{0AFF9E11-292E-5948-882D-22D3E5D8EEE5}" type="presParOf" srcId="{2CCEB6D0-9243-1548-B31F-D90DBFA03A30}" destId="{1B7EB707-4525-274F-9EED-43B8813198D4}" srcOrd="0" destOrd="0" presId="urn:microsoft.com/office/officeart/2005/8/layout/orgChart1"/>
    <dgm:cxn modelId="{6A8CA2B8-AA9C-334A-83EB-482EC6358A50}" type="presParOf" srcId="{2CCEB6D0-9243-1548-B31F-D90DBFA03A30}" destId="{C136051C-0F95-9D4B-859F-5C29AC8EEECB}" srcOrd="1" destOrd="0" presId="urn:microsoft.com/office/officeart/2005/8/layout/orgChart1"/>
    <dgm:cxn modelId="{5461EB8C-BB9C-DE46-8BDF-BDD41084EE9E}" type="presParOf" srcId="{47156E5E-1027-4541-B4A3-79206AB0E175}" destId="{75CCAA30-1F31-204E-BB9A-EF9F21A96696}" srcOrd="1" destOrd="0" presId="urn:microsoft.com/office/officeart/2005/8/layout/orgChart1"/>
    <dgm:cxn modelId="{85DBAFCE-F483-A94D-ACE4-72588DE3515D}" type="presParOf" srcId="{47156E5E-1027-4541-B4A3-79206AB0E175}" destId="{2E771248-BFB5-F742-8452-4A62FBFA2AC1}" srcOrd="2" destOrd="0" presId="urn:microsoft.com/office/officeart/2005/8/layout/orgChart1"/>
    <dgm:cxn modelId="{4F1E5A50-B678-7241-A067-F7F61D7E6A12}" type="presParOf" srcId="{6F335A62-F4C6-5845-9CA1-4513BB95EB99}" destId="{F3D86BFE-5D6A-6349-891B-45C1D5031D17}" srcOrd="2" destOrd="0" presId="urn:microsoft.com/office/officeart/2005/8/layout/orgChart1"/>
    <dgm:cxn modelId="{6A980537-3ED1-0B4D-8D17-5662523E832C}" type="presParOf" srcId="{7632A676-599E-1D4F-A5FB-26E29774FD47}" destId="{06280622-9783-E14E-B987-C8D9FC2DDE38}" srcOrd="2" destOrd="0" presId="urn:microsoft.com/office/officeart/2005/8/layout/orgChart1"/>
    <dgm:cxn modelId="{08B8884F-B1F5-9C44-AB14-4BA784A0D76F}" type="presParOf" srcId="{7632A676-599E-1D4F-A5FB-26E29774FD47}" destId="{1D872F9E-40DE-FC46-9013-7D918337100E}" srcOrd="3" destOrd="0" presId="urn:microsoft.com/office/officeart/2005/8/layout/orgChart1"/>
    <dgm:cxn modelId="{E9AEFF38-73E0-884A-9840-82903BAF838C}" type="presParOf" srcId="{1D872F9E-40DE-FC46-9013-7D918337100E}" destId="{68C20F4E-FE06-4649-8D1E-09A091608DD7}" srcOrd="0" destOrd="0" presId="urn:microsoft.com/office/officeart/2005/8/layout/orgChart1"/>
    <dgm:cxn modelId="{C7FFB6CD-28CE-A641-83FB-23885DC3CAC5}" type="presParOf" srcId="{68C20F4E-FE06-4649-8D1E-09A091608DD7}" destId="{34DE25DF-D266-6747-ACD4-82F02C8215D4}" srcOrd="0" destOrd="0" presId="urn:microsoft.com/office/officeart/2005/8/layout/orgChart1"/>
    <dgm:cxn modelId="{2AE47E38-6D70-0B40-9CDA-570434E723DC}" type="presParOf" srcId="{68C20F4E-FE06-4649-8D1E-09A091608DD7}" destId="{B86D715B-23D7-A341-99F8-AB7F51A0AA57}" srcOrd="1" destOrd="0" presId="urn:microsoft.com/office/officeart/2005/8/layout/orgChart1"/>
    <dgm:cxn modelId="{5FB79B9B-27BC-2C4E-A993-01E5FA2AEF83}" type="presParOf" srcId="{1D872F9E-40DE-FC46-9013-7D918337100E}" destId="{45A1CC95-4AF7-8743-B1DC-2E7BD34B7474}" srcOrd="1" destOrd="0" presId="urn:microsoft.com/office/officeart/2005/8/layout/orgChart1"/>
    <dgm:cxn modelId="{597A2511-682E-AC41-B898-F9624F11537E}" type="presParOf" srcId="{45A1CC95-4AF7-8743-B1DC-2E7BD34B7474}" destId="{48CAF652-CD40-FC4A-A4BD-DE63186F30A2}" srcOrd="0" destOrd="0" presId="urn:microsoft.com/office/officeart/2005/8/layout/orgChart1"/>
    <dgm:cxn modelId="{DFA1C0B9-2E61-CE44-9179-A4EF64C20A27}" type="presParOf" srcId="{45A1CC95-4AF7-8743-B1DC-2E7BD34B7474}" destId="{5647CE23-0514-C443-96E2-4F95B5764D92}" srcOrd="1" destOrd="0" presId="urn:microsoft.com/office/officeart/2005/8/layout/orgChart1"/>
    <dgm:cxn modelId="{56769652-FF0B-DC4E-A357-15B64C16E73F}" type="presParOf" srcId="{5647CE23-0514-C443-96E2-4F95B5764D92}" destId="{B92ECBF4-D5A4-164F-8E6D-358EC09C8E23}" srcOrd="0" destOrd="0" presId="urn:microsoft.com/office/officeart/2005/8/layout/orgChart1"/>
    <dgm:cxn modelId="{D2F888C2-52D3-704E-99FF-CC592115B625}" type="presParOf" srcId="{B92ECBF4-D5A4-164F-8E6D-358EC09C8E23}" destId="{6D5FEDEA-2963-3B45-A4DC-0371D2A6C893}" srcOrd="0" destOrd="0" presId="urn:microsoft.com/office/officeart/2005/8/layout/orgChart1"/>
    <dgm:cxn modelId="{261BEE6A-C0B0-5144-99E2-24989C14F0D6}" type="presParOf" srcId="{B92ECBF4-D5A4-164F-8E6D-358EC09C8E23}" destId="{78DF8431-FF76-544F-B417-5560882D4EE4}" srcOrd="1" destOrd="0" presId="urn:microsoft.com/office/officeart/2005/8/layout/orgChart1"/>
    <dgm:cxn modelId="{ED4BD7E5-A316-9E49-8A87-9D0111269E17}" type="presParOf" srcId="{5647CE23-0514-C443-96E2-4F95B5764D92}" destId="{6ABF25EE-FDC4-5D48-82D0-3EE29EB41FD8}" srcOrd="1" destOrd="0" presId="urn:microsoft.com/office/officeart/2005/8/layout/orgChart1"/>
    <dgm:cxn modelId="{0D1F8CA1-E268-454B-AF24-DCD89A5E73C1}" type="presParOf" srcId="{5647CE23-0514-C443-96E2-4F95B5764D92}" destId="{3DE9FE52-FB8C-554A-8476-596BCDA111FA}" srcOrd="2" destOrd="0" presId="urn:microsoft.com/office/officeart/2005/8/layout/orgChart1"/>
    <dgm:cxn modelId="{EF5BF872-F866-0640-83C2-8360BAABA866}" type="presParOf" srcId="{45A1CC95-4AF7-8743-B1DC-2E7BD34B7474}" destId="{8C2CFF40-A96E-5A42-B746-6B9AE7A9B090}" srcOrd="2" destOrd="0" presId="urn:microsoft.com/office/officeart/2005/8/layout/orgChart1"/>
    <dgm:cxn modelId="{1F575C08-9A27-0D44-9182-43D99D4C59C0}" type="presParOf" srcId="{45A1CC95-4AF7-8743-B1DC-2E7BD34B7474}" destId="{1F02E362-6B27-3546-9106-9DFB92F54860}" srcOrd="3" destOrd="0" presId="urn:microsoft.com/office/officeart/2005/8/layout/orgChart1"/>
    <dgm:cxn modelId="{E2D81AB0-F591-984E-9F65-076A77174824}" type="presParOf" srcId="{1F02E362-6B27-3546-9106-9DFB92F54860}" destId="{E7400BA9-AD64-8942-9CD7-7E949A6BCB9D}" srcOrd="0" destOrd="0" presId="urn:microsoft.com/office/officeart/2005/8/layout/orgChart1"/>
    <dgm:cxn modelId="{1DDA6256-8C42-5641-812B-E0C76C3514FA}" type="presParOf" srcId="{E7400BA9-AD64-8942-9CD7-7E949A6BCB9D}" destId="{E8A0AF39-B2E8-D74F-A6C9-6D0735BF2438}" srcOrd="0" destOrd="0" presId="urn:microsoft.com/office/officeart/2005/8/layout/orgChart1"/>
    <dgm:cxn modelId="{1A4776E4-28D3-6A46-B73D-40381EEFAEFC}" type="presParOf" srcId="{E7400BA9-AD64-8942-9CD7-7E949A6BCB9D}" destId="{BB084BC0-083C-4A4F-967A-F041862A053E}" srcOrd="1" destOrd="0" presId="urn:microsoft.com/office/officeart/2005/8/layout/orgChart1"/>
    <dgm:cxn modelId="{92624B71-7F98-F246-A998-ABDBDD418081}" type="presParOf" srcId="{1F02E362-6B27-3546-9106-9DFB92F54860}" destId="{FB15C921-A5E7-FA40-A342-722C2B3307A1}" srcOrd="1" destOrd="0" presId="urn:microsoft.com/office/officeart/2005/8/layout/orgChart1"/>
    <dgm:cxn modelId="{2F2F76D8-684E-6548-AB21-DA3F4241A7F8}" type="presParOf" srcId="{1F02E362-6B27-3546-9106-9DFB92F54860}" destId="{02D85B1F-82D2-BA46-BB6A-7CC3CF5518FD}" srcOrd="2" destOrd="0" presId="urn:microsoft.com/office/officeart/2005/8/layout/orgChart1"/>
    <dgm:cxn modelId="{9E842249-2D4A-C74C-AAAB-A991EC8136A2}" type="presParOf" srcId="{1D872F9E-40DE-FC46-9013-7D918337100E}" destId="{121FD683-2E10-C64C-98E0-D15D14186408}" srcOrd="2" destOrd="0" presId="urn:microsoft.com/office/officeart/2005/8/layout/orgChart1"/>
    <dgm:cxn modelId="{053A31CA-9FD0-FA4B-8E31-33F04C9FB1A1}" type="presParOf" srcId="{7632A676-599E-1D4F-A5FB-26E29774FD47}" destId="{B003ED77-DEE4-7E49-B518-2C88DCAA42F9}" srcOrd="4" destOrd="0" presId="urn:microsoft.com/office/officeart/2005/8/layout/orgChart1"/>
    <dgm:cxn modelId="{8D4D8876-A9AA-2645-8FD2-B5B2832110CB}" type="presParOf" srcId="{7632A676-599E-1D4F-A5FB-26E29774FD47}" destId="{9DC2DBA2-49C6-C341-A3E3-A93E10CDDB6F}" srcOrd="5" destOrd="0" presId="urn:microsoft.com/office/officeart/2005/8/layout/orgChart1"/>
    <dgm:cxn modelId="{E3AA1B8B-E19F-3246-B286-4A74CC0F3F53}" type="presParOf" srcId="{9DC2DBA2-49C6-C341-A3E3-A93E10CDDB6F}" destId="{536ADF82-5748-0E45-A87C-C5030A887BE0}" srcOrd="0" destOrd="0" presId="urn:microsoft.com/office/officeart/2005/8/layout/orgChart1"/>
    <dgm:cxn modelId="{47F7FB42-E829-F84F-94B0-596E81B070AF}" type="presParOf" srcId="{536ADF82-5748-0E45-A87C-C5030A887BE0}" destId="{A7231A22-42B7-EC49-963F-40C3ED2CF77E}" srcOrd="0" destOrd="0" presId="urn:microsoft.com/office/officeart/2005/8/layout/orgChart1"/>
    <dgm:cxn modelId="{F8317BAE-1974-7D4B-8DC4-2A189D01F032}" type="presParOf" srcId="{536ADF82-5748-0E45-A87C-C5030A887BE0}" destId="{D945C6D4-4E51-5342-8741-CC3912D82CB0}" srcOrd="1" destOrd="0" presId="urn:microsoft.com/office/officeart/2005/8/layout/orgChart1"/>
    <dgm:cxn modelId="{9A13BABC-7A27-1347-A472-C9A41F702604}" type="presParOf" srcId="{9DC2DBA2-49C6-C341-A3E3-A93E10CDDB6F}" destId="{ABEEF37B-C89C-A74C-B071-29983F37DB16}" srcOrd="1" destOrd="0" presId="urn:microsoft.com/office/officeart/2005/8/layout/orgChart1"/>
    <dgm:cxn modelId="{79C14271-6A78-404D-B57E-7BFF49FB7A58}" type="presParOf" srcId="{ABEEF37B-C89C-A74C-B071-29983F37DB16}" destId="{E339CA74-69BD-CF4B-9B5A-2099FD6566BF}" srcOrd="0" destOrd="0" presId="urn:microsoft.com/office/officeart/2005/8/layout/orgChart1"/>
    <dgm:cxn modelId="{4DF69DAE-8B13-7F47-9D79-5502876DB1CA}" type="presParOf" srcId="{ABEEF37B-C89C-A74C-B071-29983F37DB16}" destId="{B598FA9C-35BF-2B47-BE2B-773730DDD3F6}" srcOrd="1" destOrd="0" presId="urn:microsoft.com/office/officeart/2005/8/layout/orgChart1"/>
    <dgm:cxn modelId="{93A43896-54CD-9D47-B591-28C971DB91C2}" type="presParOf" srcId="{B598FA9C-35BF-2B47-BE2B-773730DDD3F6}" destId="{5BA6470D-BA53-F747-AC67-FC5FA1C07EBC}" srcOrd="0" destOrd="0" presId="urn:microsoft.com/office/officeart/2005/8/layout/orgChart1"/>
    <dgm:cxn modelId="{EF535F6E-1D64-2748-827F-B8D3C3A39DC3}" type="presParOf" srcId="{5BA6470D-BA53-F747-AC67-FC5FA1C07EBC}" destId="{C2C87239-0CD9-6140-B96D-7822375849CF}" srcOrd="0" destOrd="0" presId="urn:microsoft.com/office/officeart/2005/8/layout/orgChart1"/>
    <dgm:cxn modelId="{8E4A2A5F-E3F5-1141-843E-4AA1E8C382C7}" type="presParOf" srcId="{5BA6470D-BA53-F747-AC67-FC5FA1C07EBC}" destId="{C0BF6527-7784-A04C-8676-2A72379E8D70}" srcOrd="1" destOrd="0" presId="urn:microsoft.com/office/officeart/2005/8/layout/orgChart1"/>
    <dgm:cxn modelId="{66A33C7A-6F10-0C49-9707-E9DDE4F807AF}" type="presParOf" srcId="{B598FA9C-35BF-2B47-BE2B-773730DDD3F6}" destId="{55B8026B-7DF3-5948-BDF4-1C64446E6B6B}" srcOrd="1" destOrd="0" presId="urn:microsoft.com/office/officeart/2005/8/layout/orgChart1"/>
    <dgm:cxn modelId="{7C42F972-FA1A-3D4F-9BBF-D40A6A4D8045}" type="presParOf" srcId="{B598FA9C-35BF-2B47-BE2B-773730DDD3F6}" destId="{38BA05E7-01ED-9141-B64E-91E144CB38F6}" srcOrd="2" destOrd="0" presId="urn:microsoft.com/office/officeart/2005/8/layout/orgChart1"/>
    <dgm:cxn modelId="{7CBA1FF7-6E2E-8F47-8B42-34F5FF750DF3}" type="presParOf" srcId="{ABEEF37B-C89C-A74C-B071-29983F37DB16}" destId="{F20F5359-CC94-C448-B46B-F98BEE18FF82}" srcOrd="2" destOrd="0" presId="urn:microsoft.com/office/officeart/2005/8/layout/orgChart1"/>
    <dgm:cxn modelId="{7E6AAEFE-BCD2-1147-A27D-FC8417C40C74}" type="presParOf" srcId="{ABEEF37B-C89C-A74C-B071-29983F37DB16}" destId="{70EB1DB1-060B-9646-AB32-2F60B8594007}" srcOrd="3" destOrd="0" presId="urn:microsoft.com/office/officeart/2005/8/layout/orgChart1"/>
    <dgm:cxn modelId="{A3588D7C-EF7A-D747-BB88-310236979785}" type="presParOf" srcId="{70EB1DB1-060B-9646-AB32-2F60B8594007}" destId="{3748E8D0-1885-D840-9725-D0DDD00F5605}" srcOrd="0" destOrd="0" presId="urn:microsoft.com/office/officeart/2005/8/layout/orgChart1"/>
    <dgm:cxn modelId="{40B65606-A735-A544-9BB3-89A06093D55C}" type="presParOf" srcId="{3748E8D0-1885-D840-9725-D0DDD00F5605}" destId="{89FB917E-569B-DC4B-982B-6E7411FD3783}" srcOrd="0" destOrd="0" presId="urn:microsoft.com/office/officeart/2005/8/layout/orgChart1"/>
    <dgm:cxn modelId="{4F69036A-AEBD-2245-B974-DD853A9FAEA2}" type="presParOf" srcId="{3748E8D0-1885-D840-9725-D0DDD00F5605}" destId="{252E0DF2-4B02-7F48-9D95-D37B94C0D97B}" srcOrd="1" destOrd="0" presId="urn:microsoft.com/office/officeart/2005/8/layout/orgChart1"/>
    <dgm:cxn modelId="{84848176-B8DE-DC48-9CF4-99D07F8048E5}" type="presParOf" srcId="{70EB1DB1-060B-9646-AB32-2F60B8594007}" destId="{1FB9C4B3-7289-4F48-9974-62A12DDB7DDF}" srcOrd="1" destOrd="0" presId="urn:microsoft.com/office/officeart/2005/8/layout/orgChart1"/>
    <dgm:cxn modelId="{83B4C698-65B1-6E48-B931-26AE13AD45CF}" type="presParOf" srcId="{70EB1DB1-060B-9646-AB32-2F60B8594007}" destId="{11E78F6B-A5D4-3640-ADDF-A1056F5A0514}" srcOrd="2" destOrd="0" presId="urn:microsoft.com/office/officeart/2005/8/layout/orgChart1"/>
    <dgm:cxn modelId="{6ACB5F0D-3168-AC4A-B5DE-5D439D65A966}" type="presParOf" srcId="{9DC2DBA2-49C6-C341-A3E3-A93E10CDDB6F}" destId="{5B65F92B-B31B-3C45-98E8-056E94AA48A3}" srcOrd="2" destOrd="0" presId="urn:microsoft.com/office/officeart/2005/8/layout/orgChart1"/>
    <dgm:cxn modelId="{CF2FA24D-F3D4-2340-9681-E30EBA3D4850}" type="presParOf" srcId="{20FE0682-6D09-7147-9E07-2E4BC2132CAE}" destId="{7909AEDE-3417-3548-88B9-2F55FCCEF72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03ED77-DEE4-7E49-B518-2C88DCAA42F9}">
      <dsp:nvSpPr>
        <dsp:cNvPr id="0" name=""/>
        <dsp:cNvSpPr/>
      </dsp:nvSpPr>
      <dsp:spPr>
        <a:xfrm>
          <a:off x="4114800" y="3080518"/>
          <a:ext cx="2662062" cy="4620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1005"/>
              </a:lnTo>
              <a:lnTo>
                <a:pt x="2662062" y="231005"/>
              </a:lnTo>
              <a:lnTo>
                <a:pt x="2662062" y="46201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80622-9783-E14E-B987-C8D9FC2DDE38}">
      <dsp:nvSpPr>
        <dsp:cNvPr id="0" name=""/>
        <dsp:cNvSpPr/>
      </dsp:nvSpPr>
      <dsp:spPr>
        <a:xfrm>
          <a:off x="4069080" y="3080518"/>
          <a:ext cx="91440" cy="46201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6201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6E9E-0115-EE42-B21B-96F21E333216}">
      <dsp:nvSpPr>
        <dsp:cNvPr id="0" name=""/>
        <dsp:cNvSpPr/>
      </dsp:nvSpPr>
      <dsp:spPr>
        <a:xfrm>
          <a:off x="1452737" y="3080518"/>
          <a:ext cx="2662062" cy="462010"/>
        </a:xfrm>
        <a:custGeom>
          <a:avLst/>
          <a:gdLst/>
          <a:ahLst/>
          <a:cxnLst/>
          <a:rect l="0" t="0" r="0" b="0"/>
          <a:pathLst>
            <a:path>
              <a:moveTo>
                <a:pt x="2662062" y="0"/>
              </a:moveTo>
              <a:lnTo>
                <a:pt x="2662062" y="231005"/>
              </a:lnTo>
              <a:lnTo>
                <a:pt x="0" y="231005"/>
              </a:lnTo>
              <a:lnTo>
                <a:pt x="0" y="462010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0C5EB-5AA4-4941-8439-E32E6CB92575}">
      <dsp:nvSpPr>
        <dsp:cNvPr id="0" name=""/>
        <dsp:cNvSpPr/>
      </dsp:nvSpPr>
      <dsp:spPr>
        <a:xfrm>
          <a:off x="4146" y="381000"/>
          <a:ext cx="8221307" cy="269951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900" b="1" kern="1200" dirty="0" smtClean="0">
              <a:latin typeface="Century Gothic"/>
              <a:cs typeface="Century Gothic"/>
            </a:rPr>
            <a:t>CLAIM</a:t>
          </a:r>
        </a:p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0" i="0" u="none" kern="1200" dirty="0" smtClean="0">
              <a:latin typeface="Garamond"/>
              <a:cs typeface="Garamond"/>
            </a:rPr>
            <a:t>For Transcendentalist writers of the mid-19th century, the focus on self-reliance as the path to spiritual fulfillment serves as the foundation for America’s ideal of rugged individualism; only through fierce individualism will Americans -- and America -- find its true purpose.</a:t>
          </a:r>
          <a:r>
            <a:rPr lang="en-US" sz="2900" kern="1200" dirty="0" smtClean="0">
              <a:latin typeface="Garamond"/>
              <a:cs typeface="Garamond"/>
            </a:rPr>
            <a:t> </a:t>
          </a:r>
          <a:endParaRPr lang="en-US" sz="2900" kern="1200" dirty="0">
            <a:latin typeface="Garamond"/>
            <a:cs typeface="Garamond"/>
          </a:endParaRPr>
        </a:p>
      </dsp:txBody>
      <dsp:txXfrm>
        <a:off x="4146" y="381000"/>
        <a:ext cx="8221307" cy="2699518"/>
      </dsp:txXfrm>
    </dsp:sp>
    <dsp:sp modelId="{8ECA3C50-1B1B-B44C-A920-974EBB435EE2}">
      <dsp:nvSpPr>
        <dsp:cNvPr id="0" name=""/>
        <dsp:cNvSpPr/>
      </dsp:nvSpPr>
      <dsp:spPr>
        <a:xfrm>
          <a:off x="352711" y="3542529"/>
          <a:ext cx="2200051" cy="1100025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/>
              <a:cs typeface="Century Gothic"/>
            </a:rPr>
            <a:t>Support, Analysis and Commentary from Text 1</a:t>
          </a:r>
          <a:endParaRPr lang="en-US" sz="1800" kern="1200" dirty="0">
            <a:latin typeface="Century Gothic"/>
            <a:cs typeface="Century Gothic"/>
          </a:endParaRPr>
        </a:p>
      </dsp:txBody>
      <dsp:txXfrm>
        <a:off x="352711" y="3542529"/>
        <a:ext cx="2200051" cy="1100025"/>
      </dsp:txXfrm>
    </dsp:sp>
    <dsp:sp modelId="{34DE25DF-D266-6747-ACD4-82F02C8215D4}">
      <dsp:nvSpPr>
        <dsp:cNvPr id="0" name=""/>
        <dsp:cNvSpPr/>
      </dsp:nvSpPr>
      <dsp:spPr>
        <a:xfrm>
          <a:off x="3014774" y="3542529"/>
          <a:ext cx="2200051" cy="1100025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/>
              <a:cs typeface="Century Gothic"/>
            </a:rPr>
            <a:t>Support, Analysis and Commentary from Text 2</a:t>
          </a:r>
          <a:endParaRPr lang="en-US" sz="1800" kern="1200" dirty="0"/>
        </a:p>
      </dsp:txBody>
      <dsp:txXfrm>
        <a:off x="3014774" y="3542529"/>
        <a:ext cx="2200051" cy="1100025"/>
      </dsp:txXfrm>
    </dsp:sp>
    <dsp:sp modelId="{A7231A22-42B7-EC49-963F-40C3ED2CF77E}">
      <dsp:nvSpPr>
        <dsp:cNvPr id="0" name=""/>
        <dsp:cNvSpPr/>
      </dsp:nvSpPr>
      <dsp:spPr>
        <a:xfrm>
          <a:off x="5676836" y="3542529"/>
          <a:ext cx="2200051" cy="1100025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entury Gothic"/>
              <a:cs typeface="Century Gothic"/>
            </a:rPr>
            <a:t>Support, Analysis and Commentary from Text 1</a:t>
          </a:r>
          <a:endParaRPr lang="en-US" sz="1800" kern="1200" dirty="0"/>
        </a:p>
      </dsp:txBody>
      <dsp:txXfrm>
        <a:off x="5676836" y="3542529"/>
        <a:ext cx="2200051" cy="11000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0F5359-CC94-C448-B46B-F98BEE18FF82}">
      <dsp:nvSpPr>
        <dsp:cNvPr id="0" name=""/>
        <dsp:cNvSpPr/>
      </dsp:nvSpPr>
      <dsp:spPr>
        <a:xfrm>
          <a:off x="5884411" y="3217039"/>
          <a:ext cx="356643" cy="1921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1730"/>
              </a:lnTo>
              <a:lnTo>
                <a:pt x="356643" y="1921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39CA74-69BD-CF4B-9B5A-2099FD6566BF}">
      <dsp:nvSpPr>
        <dsp:cNvPr id="0" name=""/>
        <dsp:cNvSpPr/>
      </dsp:nvSpPr>
      <dsp:spPr>
        <a:xfrm>
          <a:off x="5884411" y="3217039"/>
          <a:ext cx="356643" cy="755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5552"/>
              </a:lnTo>
              <a:lnTo>
                <a:pt x="356643" y="75555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03ED77-DEE4-7E49-B518-2C88DCAA42F9}">
      <dsp:nvSpPr>
        <dsp:cNvPr id="0" name=""/>
        <dsp:cNvSpPr/>
      </dsp:nvSpPr>
      <dsp:spPr>
        <a:xfrm>
          <a:off x="4114800" y="1542112"/>
          <a:ext cx="2720660" cy="34492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462"/>
              </a:lnTo>
              <a:lnTo>
                <a:pt x="2720660" y="172462"/>
              </a:lnTo>
              <a:lnTo>
                <a:pt x="2720660" y="3449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2CFF40-A96E-5A42-B746-6B9AE7A9B090}">
      <dsp:nvSpPr>
        <dsp:cNvPr id="0" name=""/>
        <dsp:cNvSpPr/>
      </dsp:nvSpPr>
      <dsp:spPr>
        <a:xfrm>
          <a:off x="3163487" y="3219725"/>
          <a:ext cx="356372" cy="1921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1730"/>
              </a:lnTo>
              <a:lnTo>
                <a:pt x="356372" y="1921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CAF652-CD40-FC4A-A4BD-DE63186F30A2}">
      <dsp:nvSpPr>
        <dsp:cNvPr id="0" name=""/>
        <dsp:cNvSpPr/>
      </dsp:nvSpPr>
      <dsp:spPr>
        <a:xfrm>
          <a:off x="3163487" y="3219725"/>
          <a:ext cx="356372" cy="755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5552"/>
              </a:lnTo>
              <a:lnTo>
                <a:pt x="356372" y="75555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280622-9783-E14E-B987-C8D9FC2DDE38}">
      <dsp:nvSpPr>
        <dsp:cNvPr id="0" name=""/>
        <dsp:cNvSpPr/>
      </dsp:nvSpPr>
      <dsp:spPr>
        <a:xfrm>
          <a:off x="4068094" y="1542112"/>
          <a:ext cx="91440" cy="344925"/>
        </a:xfrm>
        <a:custGeom>
          <a:avLst/>
          <a:gdLst/>
          <a:ahLst/>
          <a:cxnLst/>
          <a:rect l="0" t="0" r="0" b="0"/>
          <a:pathLst>
            <a:path>
              <a:moveTo>
                <a:pt x="46705" y="0"/>
              </a:moveTo>
              <a:lnTo>
                <a:pt x="46705" y="172462"/>
              </a:lnTo>
              <a:lnTo>
                <a:pt x="45720" y="172462"/>
              </a:lnTo>
              <a:lnTo>
                <a:pt x="45720" y="3449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D4181B-DE3C-DB47-865A-EA14D370C5F3}">
      <dsp:nvSpPr>
        <dsp:cNvPr id="0" name=""/>
        <dsp:cNvSpPr/>
      </dsp:nvSpPr>
      <dsp:spPr>
        <a:xfrm>
          <a:off x="442892" y="3213721"/>
          <a:ext cx="356347" cy="192173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1730"/>
              </a:lnTo>
              <a:lnTo>
                <a:pt x="356347" y="1921730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D74BF0-587F-F041-9217-AA35ED72005B}">
      <dsp:nvSpPr>
        <dsp:cNvPr id="0" name=""/>
        <dsp:cNvSpPr/>
      </dsp:nvSpPr>
      <dsp:spPr>
        <a:xfrm>
          <a:off x="442892" y="3213721"/>
          <a:ext cx="356347" cy="755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5552"/>
              </a:lnTo>
              <a:lnTo>
                <a:pt x="356347" y="755552"/>
              </a:lnTo>
            </a:path>
          </a:pathLst>
        </a:custGeom>
        <a:noFill/>
        <a:ln w="9525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A56E9E-0115-EE42-B21B-96F21E333216}">
      <dsp:nvSpPr>
        <dsp:cNvPr id="0" name=""/>
        <dsp:cNvSpPr/>
      </dsp:nvSpPr>
      <dsp:spPr>
        <a:xfrm>
          <a:off x="1393153" y="1542112"/>
          <a:ext cx="2721646" cy="344925"/>
        </a:xfrm>
        <a:custGeom>
          <a:avLst/>
          <a:gdLst/>
          <a:ahLst/>
          <a:cxnLst/>
          <a:rect l="0" t="0" r="0" b="0"/>
          <a:pathLst>
            <a:path>
              <a:moveTo>
                <a:pt x="2721646" y="0"/>
              </a:moveTo>
              <a:lnTo>
                <a:pt x="2721646" y="172462"/>
              </a:lnTo>
              <a:lnTo>
                <a:pt x="0" y="172462"/>
              </a:lnTo>
              <a:lnTo>
                <a:pt x="0" y="34492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00C5EB-5AA4-4941-8439-E32E6CB92575}">
      <dsp:nvSpPr>
        <dsp:cNvPr id="0" name=""/>
        <dsp:cNvSpPr/>
      </dsp:nvSpPr>
      <dsp:spPr>
        <a:xfrm>
          <a:off x="6280" y="156388"/>
          <a:ext cx="8217038" cy="138572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2400" b="1" kern="1200" dirty="0" smtClean="0">
              <a:latin typeface="Century Gothic"/>
              <a:cs typeface="Century Gothic"/>
            </a:rPr>
            <a:t>CLAIM</a:t>
          </a:r>
          <a:endParaRPr lang="en-US" sz="2900" b="1" kern="1200" dirty="0" smtClean="0">
            <a:latin typeface="Century Gothic"/>
            <a:cs typeface="Century Gothic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b="0" i="0" u="none" kern="1200" dirty="0" smtClean="0">
              <a:latin typeface="Garamond"/>
              <a:cs typeface="Garamond"/>
            </a:rPr>
            <a:t>For Transcendentalist writers of the mid-19th century, the focus on self-reliance as the path to spiritual fulfillment serves as the foundation for America’s ideal of rugged individualism; only through fierce individualism will Americans -- and America -- find its true purpose.</a:t>
          </a:r>
          <a:r>
            <a:rPr lang="en-US" sz="1800" kern="1200" dirty="0" smtClean="0">
              <a:latin typeface="Garamond"/>
              <a:cs typeface="Garamond"/>
            </a:rPr>
            <a:t> </a:t>
          </a:r>
          <a:endParaRPr lang="en-US" sz="1800" kern="1200" dirty="0">
            <a:latin typeface="Garamond"/>
            <a:cs typeface="Garamond"/>
          </a:endParaRPr>
        </a:p>
      </dsp:txBody>
      <dsp:txXfrm>
        <a:off x="6280" y="156388"/>
        <a:ext cx="8217038" cy="1385723"/>
      </dsp:txXfrm>
    </dsp:sp>
    <dsp:sp modelId="{8ECA3C50-1B1B-B44C-A920-974EBB435EE2}">
      <dsp:nvSpPr>
        <dsp:cNvPr id="0" name=""/>
        <dsp:cNvSpPr/>
      </dsp:nvSpPr>
      <dsp:spPr>
        <a:xfrm>
          <a:off x="205327" y="1887038"/>
          <a:ext cx="2375652" cy="1326683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SUB-CLAIM 1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u="none" kern="1200" dirty="0" smtClean="0">
              <a:latin typeface="Garamond"/>
              <a:cs typeface="Garamond"/>
            </a:rPr>
            <a:t>In seeking self-reliance, Transcendentalists first sought self-knowledge, looking inward for intuitive understandings of one’s self and one’s place in the world. </a:t>
          </a:r>
          <a:endParaRPr lang="en-US" sz="1300" kern="1200" dirty="0">
            <a:latin typeface="Century Gothic"/>
            <a:cs typeface="Century Gothic"/>
          </a:endParaRPr>
        </a:p>
      </dsp:txBody>
      <dsp:txXfrm>
        <a:off x="205327" y="1887038"/>
        <a:ext cx="2375652" cy="1326683"/>
      </dsp:txXfrm>
    </dsp:sp>
    <dsp:sp modelId="{9B996010-247B-C24D-BFBC-EC1F4EF5DE72}">
      <dsp:nvSpPr>
        <dsp:cNvPr id="0" name=""/>
        <dsp:cNvSpPr/>
      </dsp:nvSpPr>
      <dsp:spPr>
        <a:xfrm>
          <a:off x="799240" y="3558647"/>
          <a:ext cx="1554482" cy="821252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1</a:t>
          </a:r>
          <a:endParaRPr lang="en-US" sz="1200" kern="1200" dirty="0"/>
        </a:p>
      </dsp:txBody>
      <dsp:txXfrm>
        <a:off x="799240" y="3558647"/>
        <a:ext cx="1554482" cy="821252"/>
      </dsp:txXfrm>
    </dsp:sp>
    <dsp:sp modelId="{1B7EB707-4525-274F-9EED-43B8813198D4}">
      <dsp:nvSpPr>
        <dsp:cNvPr id="0" name=""/>
        <dsp:cNvSpPr/>
      </dsp:nvSpPr>
      <dsp:spPr>
        <a:xfrm>
          <a:off x="799240" y="4724825"/>
          <a:ext cx="1554482" cy="821252"/>
        </a:xfrm>
        <a:prstGeom prst="rect">
          <a:avLst/>
        </a:prstGeom>
        <a:solidFill>
          <a:schemeClr val="accent3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3</a:t>
          </a:r>
          <a:endParaRPr lang="en-US" sz="1200" kern="1200" dirty="0"/>
        </a:p>
      </dsp:txBody>
      <dsp:txXfrm>
        <a:off x="799240" y="4724825"/>
        <a:ext cx="1554482" cy="821252"/>
      </dsp:txXfrm>
    </dsp:sp>
    <dsp:sp modelId="{34DE25DF-D266-6747-ACD4-82F02C8215D4}">
      <dsp:nvSpPr>
        <dsp:cNvPr id="0" name=""/>
        <dsp:cNvSpPr/>
      </dsp:nvSpPr>
      <dsp:spPr>
        <a:xfrm>
          <a:off x="2925906" y="1887038"/>
          <a:ext cx="2375816" cy="1332687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SUB-CLAIM 2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u="none" kern="1200" dirty="0" smtClean="0">
              <a:latin typeface="Garamond"/>
              <a:cs typeface="Garamond"/>
            </a:rPr>
            <a:t>Transcendentalists distrust the corrupting and conforming influence of society, forgoing academic and religious doctrine for the understanding of one’s own innate soul. </a:t>
          </a:r>
          <a:endParaRPr lang="en-US" sz="1300" kern="1200" dirty="0">
            <a:latin typeface="Garamond"/>
            <a:cs typeface="Garamond"/>
          </a:endParaRPr>
        </a:p>
      </dsp:txBody>
      <dsp:txXfrm>
        <a:off x="2925906" y="1887038"/>
        <a:ext cx="2375816" cy="1332687"/>
      </dsp:txXfrm>
    </dsp:sp>
    <dsp:sp modelId="{6D5FEDEA-2963-3B45-A4DC-0371D2A6C893}">
      <dsp:nvSpPr>
        <dsp:cNvPr id="0" name=""/>
        <dsp:cNvSpPr/>
      </dsp:nvSpPr>
      <dsp:spPr>
        <a:xfrm>
          <a:off x="3519860" y="3564651"/>
          <a:ext cx="1554482" cy="821252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2</a:t>
          </a:r>
          <a:endParaRPr lang="en-US" sz="1200" kern="1200" dirty="0"/>
        </a:p>
      </dsp:txBody>
      <dsp:txXfrm>
        <a:off x="3519860" y="3564651"/>
        <a:ext cx="1554482" cy="821252"/>
      </dsp:txXfrm>
    </dsp:sp>
    <dsp:sp modelId="{E8A0AF39-B2E8-D74F-A6C9-6D0735BF2438}">
      <dsp:nvSpPr>
        <dsp:cNvPr id="0" name=""/>
        <dsp:cNvSpPr/>
      </dsp:nvSpPr>
      <dsp:spPr>
        <a:xfrm>
          <a:off x="3519860" y="4730829"/>
          <a:ext cx="1554482" cy="821252"/>
        </a:xfrm>
        <a:prstGeom prst="rect">
          <a:avLst/>
        </a:prstGeom>
        <a:solidFill>
          <a:schemeClr val="accent6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3</a:t>
          </a:r>
          <a:endParaRPr lang="en-US" sz="1200" kern="1200" dirty="0"/>
        </a:p>
      </dsp:txBody>
      <dsp:txXfrm>
        <a:off x="3519860" y="4730829"/>
        <a:ext cx="1554482" cy="821252"/>
      </dsp:txXfrm>
    </dsp:sp>
    <dsp:sp modelId="{A7231A22-42B7-EC49-963F-40C3ED2CF77E}">
      <dsp:nvSpPr>
        <dsp:cNvPr id="0" name=""/>
        <dsp:cNvSpPr/>
      </dsp:nvSpPr>
      <dsp:spPr>
        <a:xfrm>
          <a:off x="5646648" y="1887038"/>
          <a:ext cx="2377623" cy="1330001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sz="1400" b="1" kern="1200" dirty="0" smtClean="0">
              <a:latin typeface="Century Gothic"/>
              <a:cs typeface="Century Gothic"/>
            </a:rPr>
            <a:t>SUB-CLAIM 3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b="0" i="0" u="none" kern="1200" dirty="0" smtClean="0">
              <a:latin typeface="Garamond"/>
              <a:cs typeface="Garamond"/>
            </a:rPr>
            <a:t>In finding self-reliance, Transcendentalists discover the true power of individuality comes in speaking out against corruption, in advocating a more just society.</a:t>
          </a:r>
          <a:endParaRPr lang="en-US" sz="1300" kern="1200" dirty="0">
            <a:latin typeface="Garamond"/>
            <a:cs typeface="Garamond"/>
          </a:endParaRPr>
        </a:p>
      </dsp:txBody>
      <dsp:txXfrm>
        <a:off x="5646648" y="1887038"/>
        <a:ext cx="2377623" cy="1330001"/>
      </dsp:txXfrm>
    </dsp:sp>
    <dsp:sp modelId="{C2C87239-0CD9-6140-B96D-7822375849CF}">
      <dsp:nvSpPr>
        <dsp:cNvPr id="0" name=""/>
        <dsp:cNvSpPr/>
      </dsp:nvSpPr>
      <dsp:spPr>
        <a:xfrm>
          <a:off x="6241054" y="3561965"/>
          <a:ext cx="1554482" cy="821252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2</a:t>
          </a:r>
          <a:endParaRPr lang="en-US" sz="1200" kern="1200" dirty="0"/>
        </a:p>
      </dsp:txBody>
      <dsp:txXfrm>
        <a:off x="6241054" y="3561965"/>
        <a:ext cx="1554482" cy="821252"/>
      </dsp:txXfrm>
    </dsp:sp>
    <dsp:sp modelId="{89FB917E-569B-DC4B-982B-6E7411FD3783}">
      <dsp:nvSpPr>
        <dsp:cNvPr id="0" name=""/>
        <dsp:cNvSpPr/>
      </dsp:nvSpPr>
      <dsp:spPr>
        <a:xfrm>
          <a:off x="6241054" y="4728143"/>
          <a:ext cx="1554482" cy="821252"/>
        </a:xfrm>
        <a:prstGeom prst="rect">
          <a:avLst/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latin typeface="Century Gothic"/>
              <a:cs typeface="Century Gothic"/>
            </a:rPr>
            <a:t>Support, Analysis and Commentary from Text 1</a:t>
          </a:r>
          <a:endParaRPr lang="en-US" sz="1200" kern="1200" dirty="0"/>
        </a:p>
      </dsp:txBody>
      <dsp:txXfrm>
        <a:off x="6241054" y="4728143"/>
        <a:ext cx="1554482" cy="8212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8219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28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561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35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348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935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700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48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32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34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4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7AA4F5-D1A5-DD44-9FA1-B87C41D8FE05}" type="datetimeFigureOut">
              <a:rPr lang="en-US" smtClean="0"/>
              <a:t>10/21/14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59574-D19F-2243-9AAF-39CFF416B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827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06359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Analysis Organization</a:t>
            </a:r>
            <a:endParaRPr lang="en-US" dirty="0">
              <a:latin typeface="Century Gothic"/>
              <a:cs typeface="Century Gothic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4209478958"/>
              </p:ext>
            </p:extLst>
          </p:nvPr>
        </p:nvGraphicFramePr>
        <p:xfrm>
          <a:off x="457200" y="1397000"/>
          <a:ext cx="8229600" cy="5023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38813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34581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Century Gothic"/>
                <a:cs typeface="Century Gothic"/>
              </a:rPr>
              <a:t>Synthesis Organization</a:t>
            </a:r>
            <a:endParaRPr lang="en-US" dirty="0">
              <a:latin typeface="Century Gothic"/>
              <a:cs typeface="Century Gothic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857642855"/>
              </p:ext>
            </p:extLst>
          </p:nvPr>
        </p:nvGraphicFramePr>
        <p:xfrm>
          <a:off x="457200" y="1008419"/>
          <a:ext cx="8229600" cy="5708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525022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269</Words>
  <Application>Microsoft Macintosh PowerPoint</Application>
  <PresentationFormat>On-screen Show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Analysis Organization</vt:lpstr>
      <vt:lpstr>Synthesis Organization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Analysis Organization</dc:title>
  <dc:creator>Krista Bowen</dc:creator>
  <cp:lastModifiedBy>Krista Bowen</cp:lastModifiedBy>
  <cp:revision>4</cp:revision>
  <dcterms:created xsi:type="dcterms:W3CDTF">2014-10-22T01:43:58Z</dcterms:created>
  <dcterms:modified xsi:type="dcterms:W3CDTF">2014-10-22T02:23:13Z</dcterms:modified>
</cp:coreProperties>
</file>